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5" r:id="rId8"/>
    <p:sldId id="263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0" autoAdjust="0"/>
    <p:restoredTop sz="92539" autoAdjust="0"/>
  </p:normalViewPr>
  <p:slideViewPr>
    <p:cSldViewPr snapToGrid="0">
      <p:cViewPr varScale="1">
        <p:scale>
          <a:sx n="64" d="100"/>
          <a:sy n="64" d="100"/>
        </p:scale>
        <p:origin x="74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5713E-EB5D-4AD2-8DA9-E06784B48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9EF85F-8DD7-4EE2-9093-0CE02448C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B9FFB-80B2-48C0-A21C-41C6788CC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108F-F9CC-4732-9F39-F2372F1EB7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6088D-58C6-4404-85EF-BE97ED390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CE854-4F74-4F29-B1F9-B7467D1FF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0D20-A010-44A2-888B-12BBD5600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88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37F0F-D7D3-44F2-BF90-642892CC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B9D626-9961-4328-B2CF-26C347B51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B1037-047D-4450-93FD-C547C7162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108F-F9CC-4732-9F39-F2372F1EB7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D0B7E-1A29-4364-B143-B34FB46F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4CE29-58FF-4777-B3B9-D0A0F7F9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0D20-A010-44A2-888B-12BBD5600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45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2BADAC-925F-4FF0-AA49-8250B49A03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FF6B7C-9FE9-4056-BDB6-A44F3B78EB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79DD7-CCFA-4251-B6C7-0D93ABCE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108F-F9CC-4732-9F39-F2372F1EB7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14B08-E61A-4535-A159-EA11DD916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5876F-0D8A-40C2-B064-EFB039ABB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0D20-A010-44A2-888B-12BBD5600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48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ED16B-DC75-4AF3-AD75-ACAEBA89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4EA37-5661-4DF1-B5F5-C1B695CE1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35908-9C20-440E-98D1-83D7095E9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108F-F9CC-4732-9F39-F2372F1EB7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E8DC8-4FB5-421A-95C0-BCE131AE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AEE4E-4866-4F08-8FA5-CBACED8C3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0D20-A010-44A2-888B-12BBD5600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380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A753-E7E0-4ACC-9E17-4FB49E3FB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B24DEF-5536-4F6A-B7CB-969BA7B11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05ED02-5F61-4871-A491-9F89EFA0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108F-F9CC-4732-9F39-F2372F1EB7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1254F-2874-430F-8B3A-4EE7CAC72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651A2-FB7E-444F-8612-A7706DA10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0D20-A010-44A2-888B-12BBD5600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640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4A4F1-5FF7-4805-8801-181C428B8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B0D25F-7AE7-4DCF-8324-6C3301E63C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8217F4-25B1-4AC6-B14D-10713097C4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EE8014-F4B2-4594-AB0E-A0B1CE9DC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108F-F9CC-4732-9F39-F2372F1EB7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0430E-068A-44EF-8B70-9CA81766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ABB3C4-849A-433A-BEA9-EBEBE3A9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0D20-A010-44A2-888B-12BBD5600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94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F160-A5F4-43B8-B116-3D5FFAB7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BCAF0-5E60-4A01-AC3D-9FA6DAFE1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A1343-04CF-4BF3-BE8A-2378C8551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E4EE17-451C-4578-8EB7-92BD4D6817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0640C9-B24D-4F13-85FE-A9F78F9EF9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689C8-E149-48B8-A78A-250A5F1CA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108F-F9CC-4732-9F39-F2372F1EB7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CE39D9-7C1F-46DE-968F-62C94FB33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F12B33-1EE8-4818-9FAA-045836B91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0D20-A010-44A2-888B-12BBD5600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16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6A5BA-2AEA-4FA1-BEBF-AC36F7EA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2483D-EA3A-4B64-A9A8-48D566725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108F-F9CC-4732-9F39-F2372F1EB7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882DC-0B0A-450E-8389-EA621AB81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DC828-AFB7-43A0-BC65-9DB8B9788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0D20-A010-44A2-888B-12BBD5600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E49E9-8FD5-416F-9B19-93FCC572E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108F-F9CC-4732-9F39-F2372F1EB7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AB2E1D-270E-4E7A-9FDA-435EA12F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40717-377E-4B56-8125-56513ED00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0D20-A010-44A2-888B-12BBD5600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07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69C5-56F3-4146-BCA6-B46A9A9CD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E040-AFA5-4402-9A58-3FA5C8AC5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421276-73BD-4565-A728-F1E2AA150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F60C0-A1F4-40C4-A6B6-2986A1A5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108F-F9CC-4732-9F39-F2372F1EB7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2B9830-124C-4571-9DD7-7BB07BEF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2A0165-54FA-44EE-B305-26A563566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0D20-A010-44A2-888B-12BBD5600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8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465FE-58CA-47F0-8E2F-C2BC90D9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CC2D48-2585-4494-9E8D-8B0DBA2CF5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30569-1224-4EB8-9911-1D8E9416E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E13F5-ADCA-4D8B-9F32-E21ED1296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7108F-F9CC-4732-9F39-F2372F1EB7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B4F92-848C-4DC9-A1F7-DED1B8CC6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2982F-D76D-49C6-967F-943E653F9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0D20-A010-44A2-888B-12BBD5600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700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AAE4AC-0DB8-4A84-AE8B-8541AA69A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E220B-FEED-40F1-8339-00AAC480E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C5896-5350-4D49-9103-0C77FA7777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7108F-F9CC-4732-9F39-F2372F1EB7F6}" type="datetimeFigureOut">
              <a:rPr lang="en-GB" smtClean="0"/>
              <a:t>16/09/2021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C48CE-FA2F-407C-B496-3CD9E28DE5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59FF47-DCA0-4177-A1F6-A44F8D2F3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0D20-A010-44A2-888B-12BBD56006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02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DBD949-3E65-49CA-AB28-C6499684F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584" y="0"/>
            <a:ext cx="13062857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DE54AC-4F0D-498D-A4FD-D38C66EFD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2585" y="6095999"/>
            <a:ext cx="13062857" cy="762001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Alex Lloyd Davies</a:t>
            </a:r>
          </a:p>
        </p:txBody>
      </p:sp>
    </p:spTree>
    <p:extLst>
      <p:ext uri="{BB962C8B-B14F-4D97-AF65-F5344CB8AC3E}">
        <p14:creationId xmlns:p14="http://schemas.microsoft.com/office/powerpoint/2010/main" val="2329856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C416-6451-4A95-8E45-E5565456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13101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3.  Take joy seriously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DB1E8-0B2F-41AB-80A9-C409F6F2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C8A6B0-143A-4835-B30E-CB96B71BB3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7976" y="1690688"/>
            <a:ext cx="5399433" cy="35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3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FBD81-D367-4766-8397-8E8222957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1879" y="2337791"/>
            <a:ext cx="2902226" cy="1227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65C2C-1AE5-4BCA-B381-09CE5E2F77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56" y="2572178"/>
            <a:ext cx="3419062" cy="856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74005D-7A59-4A55-B573-F910FB00B6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838" y="2337791"/>
            <a:ext cx="3462620" cy="1091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DA4264-B267-4E8F-9574-AD279F592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46304"/>
            <a:ext cx="121920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6B252-EB1C-46B3-984A-C5DC661D6E8D}"/>
              </a:ext>
            </a:extLst>
          </p:cNvPr>
          <p:cNvSpPr txBox="1"/>
          <p:nvPr/>
        </p:nvSpPr>
        <p:spPr>
          <a:xfrm>
            <a:off x="691014" y="4273321"/>
            <a:ext cx="331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Associates?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0EDDE-F359-4FAB-A585-E80BEFA08A1B}"/>
              </a:ext>
            </a:extLst>
          </p:cNvPr>
          <p:cNvSpPr txBox="1"/>
          <p:nvPr/>
        </p:nvSpPr>
        <p:spPr>
          <a:xfrm>
            <a:off x="4439478" y="4232029"/>
            <a:ext cx="331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Space Owners?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A92949-17FC-4EC7-A381-CC52AAB38240}"/>
              </a:ext>
            </a:extLst>
          </p:cNvPr>
          <p:cNvSpPr txBox="1"/>
          <p:nvPr/>
        </p:nvSpPr>
        <p:spPr>
          <a:xfrm>
            <a:off x="8132110" y="4190736"/>
            <a:ext cx="3313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02060"/>
                </a:solidFill>
              </a:rPr>
              <a:t>Volunteer skills?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64AF4C-C89B-4DB6-8F34-96D880BFE37B}"/>
              </a:ext>
            </a:extLst>
          </p:cNvPr>
          <p:cNvSpPr txBox="1"/>
          <p:nvPr/>
        </p:nvSpPr>
        <p:spPr>
          <a:xfrm>
            <a:off x="0" y="6318838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Connect with me on LinkedIn (I’m the only Alex Lloyd Davies so easy to find)</a:t>
            </a:r>
          </a:p>
        </p:txBody>
      </p:sp>
    </p:spTree>
    <p:extLst>
      <p:ext uri="{BB962C8B-B14F-4D97-AF65-F5344CB8AC3E}">
        <p14:creationId xmlns:p14="http://schemas.microsoft.com/office/powerpoint/2010/main" val="1244856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6B0CA0-A0B6-468A-8B39-3967295A9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878" y="1108212"/>
            <a:ext cx="8769627" cy="41217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24C95C-EC09-4134-900E-1749B9BAF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FFBD81-D367-4766-8397-8E8222957F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1879" y="2337791"/>
            <a:ext cx="2902226" cy="1227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965C2C-1AE5-4BCA-B381-09CE5E2F77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56" y="2572178"/>
            <a:ext cx="3419062" cy="8568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74005D-7A59-4A55-B573-F910FB00B65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3838" y="2337791"/>
            <a:ext cx="3462620" cy="10912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DA4264-B267-4E8F-9574-AD279F5929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46304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4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E034B1B-FA47-4F4E-B5A8-460042B1F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75" y="128598"/>
            <a:ext cx="2901948" cy="12314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B10AA9-28CB-4AB4-871A-799E91EC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346994" cy="25117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451F0B-857D-42AF-ABC3-AA96ABE28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0052" y="71201"/>
            <a:ext cx="2901948" cy="2133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752E0D-A299-4527-B743-B867A69B6A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291" y="2729051"/>
            <a:ext cx="2645893" cy="28958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CCAD12-28A4-4447-92D5-1EC475B6B7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9320" y="2474893"/>
            <a:ext cx="2536156" cy="27800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914907-3C51-4B13-AC30-845AB8F5D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2136" y="1532979"/>
            <a:ext cx="2956816" cy="18838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73FDE8-0989-446D-B1FF-B99873B1DA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8973" y="1679399"/>
            <a:ext cx="2804403" cy="1908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F305A1-0989-4EAC-9D3B-DD75F4356B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1244" y="4657482"/>
            <a:ext cx="3042168" cy="22983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31AEE5C-18A3-44ED-8D4F-D4423C0CB5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5122" y="4562174"/>
            <a:ext cx="2536156" cy="2292295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807780-52E3-4C01-960A-718D857ED5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1"/>
          <a:stretch>
            <a:fillRect/>
          </a:stretch>
        </p:blipFill>
        <p:spPr>
          <a:xfrm>
            <a:off x="4683404" y="3410033"/>
            <a:ext cx="2773920" cy="264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107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E2ED4F-005B-440B-91F2-101CD6D52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4747" y="175933"/>
            <a:ext cx="5923723" cy="650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78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A0F79C-EF10-4785-9909-68CC5C053E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6191" y="1768"/>
            <a:ext cx="9130748" cy="70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5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54AC-4F0D-498D-A4FD-D38C66EFD6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04" y="2874271"/>
            <a:ext cx="9700591" cy="581233"/>
          </a:xfrm>
        </p:spPr>
        <p:txBody>
          <a:bodyPr>
            <a:normAutofit fontScale="90000"/>
          </a:bodyPr>
          <a:lstStyle/>
          <a:p>
            <a:r>
              <a:rPr lang="en-GB" sz="80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Things I’ve learned </a:t>
            </a:r>
            <a:b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hard way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928B75-C110-408C-B3CD-B9893177DB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43599"/>
            <a:ext cx="12192000" cy="914401"/>
          </a:xfrm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853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C416-6451-4A95-8E45-E5565456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4400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1.  Take the Long 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65B3DD-F9A5-4477-B699-560E2D23B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810" y="1690688"/>
            <a:ext cx="7967868" cy="3749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5FC081-9F47-404D-925D-7307D2623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3296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0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1C416-6451-4A95-8E45-E55654568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7466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2.  Grapple with Measurements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92D3-E463-4BD8-AF36-07017500E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989" y="1700627"/>
            <a:ext cx="7577985" cy="3974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DB1E8-0B2F-41AB-80A9-C409F6F2D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43600"/>
            <a:ext cx="12192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34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48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Office Theme</vt:lpstr>
      <vt:lpstr>Alex Lloyd Davies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 Things I’ve learned  the hard way</vt:lpstr>
      <vt:lpstr>1.  Take the Long View</vt:lpstr>
      <vt:lpstr>2.  Grapple with Measurements</vt:lpstr>
      <vt:lpstr>3.  Take joy seriously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Lloyd Davies</dc:creator>
  <cp:lastModifiedBy>Jerry Marshall</cp:lastModifiedBy>
  <cp:revision>5</cp:revision>
  <dcterms:created xsi:type="dcterms:W3CDTF">2021-09-16T10:52:09Z</dcterms:created>
  <dcterms:modified xsi:type="dcterms:W3CDTF">2021-09-16T16:43:16Z</dcterms:modified>
</cp:coreProperties>
</file>