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1" r:id="rId4"/>
    <p:sldId id="262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600" autoAdjust="0"/>
  </p:normalViewPr>
  <p:slideViewPr>
    <p:cSldViewPr>
      <p:cViewPr varScale="1">
        <p:scale>
          <a:sx n="50" d="100"/>
          <a:sy n="50" d="100"/>
        </p:scale>
        <p:origin x="-126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76009-7F09-4464-97DE-4AF3D49F1C35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3966D-610A-45E2-BCD1-90F3803D9C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00741-4AFD-441B-AFA2-2295DC3981A9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DBF9-E9DC-431B-9D27-978C29937E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4873C1-448F-4999-97DB-7B9BAE2EC658}" type="datetimeFigureOut">
              <a:rPr lang="en-US" smtClean="0"/>
              <a:pPr/>
              <a:t>11/18/2022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9BC6D-B5AD-4961-B7BF-DCD38421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nq@5000plus.org" TargetMode="External"/><Relationship Id="rId2" Type="http://schemas.openxmlformats.org/officeDocument/2006/relationships/hyperlink" Target="mailto:fivethousandplus@yahoo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5000plu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282" y="264318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Black" pitchFamily="34" charset="0"/>
              </a:rPr>
              <a:t>Bible Reflections</a:t>
            </a:r>
          </a:p>
          <a:p>
            <a:r>
              <a:rPr lang="en-GB" sz="2400" dirty="0" smtClean="0">
                <a:latin typeface="Arial Black" pitchFamily="34" charset="0"/>
              </a:rPr>
              <a:t>Part 3</a:t>
            </a:r>
            <a:endParaRPr lang="en-GB" sz="2400" dirty="0">
              <a:latin typeface="Arial Black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857500" y="428625"/>
            <a:ext cx="6000750" cy="614362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Changed Mindset</a:t>
            </a:r>
          </a:p>
          <a:p>
            <a:pPr algn="l">
              <a:spcBef>
                <a:spcPts val="0"/>
              </a:spcBef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Zacha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1357298"/>
            <a:ext cx="5831356" cy="4643446"/>
          </a:xfrm>
          <a:prstGeom prst="rect">
            <a:avLst/>
          </a:prstGeom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143240" y="4643446"/>
            <a:ext cx="5143536" cy="126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8405" tIns="19202" rIns="38405" bIns="19202">
            <a:spAutoFit/>
          </a:bodyPr>
          <a:lstStyle/>
          <a:p>
            <a:r>
              <a:rPr lang="en-GB" sz="4000" b="1" i="1" dirty="0">
                <a:solidFill>
                  <a:srgbClr val="002060"/>
                </a:solidFill>
                <a:latin typeface="Helvetica Neue"/>
              </a:rPr>
              <a:t>Tanzania June 2017 - Zachary</a:t>
            </a:r>
          </a:p>
        </p:txBody>
      </p:sp>
      <p:pic>
        <p:nvPicPr>
          <p:cNvPr id="10" name="Picture 6" descr="5kplus_edi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428736"/>
            <a:ext cx="1729653" cy="63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/>
              <a:t>Knowing God and Hearing His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Voice:</a:t>
            </a:r>
          </a:p>
          <a:p>
            <a:pPr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Jesus our example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/>
              <a:t>  Only did what he saw the</a:t>
            </a:r>
          </a:p>
          <a:p>
            <a:pPr algn="l">
              <a:spcBef>
                <a:spcPts val="0"/>
              </a:spcBef>
            </a:pPr>
            <a:r>
              <a:rPr lang="en-GB" sz="3200" dirty="0" smtClean="0"/>
              <a:t>    Father doing.</a:t>
            </a:r>
          </a:p>
          <a:p>
            <a:pPr algn="l">
              <a:spcBef>
                <a:spcPts val="0"/>
              </a:spcBef>
            </a:pPr>
            <a:endParaRPr lang="en-GB" sz="1600" dirty="0" smtClean="0"/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/>
              <a:t>  Only spoke what he heard.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pic>
        <p:nvPicPr>
          <p:cNvPr id="7" name="Picture 6" descr="R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4000504"/>
            <a:ext cx="3357586" cy="2519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Faith filled prayer</a:t>
            </a:r>
          </a:p>
          <a:p>
            <a:pPr algn="just"/>
            <a:r>
              <a:rPr lang="en-GB" sz="3200" dirty="0" smtClean="0">
                <a:latin typeface="Arial" pitchFamily="34" charset="0"/>
                <a:cs typeface="Arial" pitchFamily="34" charset="0"/>
              </a:rPr>
              <a:t>Mk 6:41 Taking the five loaves and the two fish and looking up to heaven, he gave thanks and broke the loaves.</a:t>
            </a:r>
          </a:p>
          <a:p>
            <a:pPr algn="l">
              <a:spcBef>
                <a:spcPts val="0"/>
              </a:spcBef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Prayer that’s relational – listens as well as speaks</a:t>
            </a:r>
          </a:p>
          <a:p>
            <a:pPr algn="l">
              <a:spcBef>
                <a:spcPts val="0"/>
              </a:spcBef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Prayer marked by:</a:t>
            </a:r>
          </a:p>
          <a:p>
            <a:pPr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Surrender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Faith</a:t>
            </a: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 Sees the problem</a:t>
            </a: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 Sees the little resource</a:t>
            </a: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 Chooses to look heavenward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b="1" dirty="0" smtClean="0"/>
              <a:t> 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Standing on God’s Promises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3200" b="1" dirty="0" smtClean="0"/>
              <a:t> 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Stepping out in obedience</a:t>
            </a:r>
          </a:p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     and risk taking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Impartation and Blessing</a:t>
            </a:r>
          </a:p>
          <a:p>
            <a:pPr lvl="0" algn="l">
              <a:spcBef>
                <a:spcPts val="0"/>
              </a:spcBef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  <p:pic>
        <p:nvPicPr>
          <p:cNvPr id="1026" name="Picture 2" descr="C:\Users\Rob\Pictures\Pak2020&amp;2021\570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74924" y="1899033"/>
            <a:ext cx="6529968" cy="3673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For Reflection and Discussion</a:t>
            </a:r>
          </a:p>
          <a:p>
            <a:pPr algn="l">
              <a:spcBef>
                <a:spcPts val="0"/>
              </a:spcBef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Have you any experiences of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hearing God’s voice?</a:t>
            </a:r>
          </a:p>
          <a:p>
            <a:pPr lvl="0" algn="l">
              <a:spcBef>
                <a:spcPts val="0"/>
              </a:spcBef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Share about any promises on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which you have stood or are</a:t>
            </a:r>
          </a:p>
          <a:p>
            <a:pPr lvl="0"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standing?</a:t>
            </a:r>
          </a:p>
          <a:p>
            <a:pPr algn="l">
              <a:spcBef>
                <a:spcPts val="0"/>
              </a:spcBef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In the ministry or situations you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are involved in: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What are the mindsets that you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are challenging – your own or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 others?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       How can you bring God’s word</a:t>
            </a:r>
          </a:p>
          <a:p>
            <a:pPr algn="l">
              <a:spcBef>
                <a:spcPts val="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   to the situation and the people?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428604"/>
            <a:ext cx="6000792" cy="6143668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Contacts for Rob and Jane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  <a:hlinkClick r:id="rId2"/>
              </a:rPr>
              <a:t>fivethousandplus@yahoo.co.uk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3"/>
              </a:rPr>
              <a:t>enq@5000plus.org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  <a:hlinkClick r:id="rId4"/>
              </a:rPr>
              <a:t>www.5000plus.org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Rob: 07806 760 446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Jane: 07905 754342</a:t>
            </a: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0" algn="l">
              <a:spcBef>
                <a:spcPts val="0"/>
              </a:spcBef>
              <a:buFont typeface="Wingdings" pitchFamily="2" charset="2"/>
              <a:buChar char="v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33 Hoyle Court Ave </a:t>
            </a:r>
            <a:r>
              <a:rPr lang="en-GB" sz="2800" smtClean="0">
                <a:latin typeface="Arial" pitchFamily="34" charset="0"/>
                <a:cs typeface="Arial" pitchFamily="34" charset="0"/>
              </a:rPr>
              <a:t>Baildon Shipley BD17 6EY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roa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28604"/>
            <a:ext cx="2095500" cy="1571636"/>
          </a:xfrm>
          <a:prstGeom prst="rect">
            <a:avLst/>
          </a:prstGeom>
        </p:spPr>
      </p:pic>
      <p:pic>
        <p:nvPicPr>
          <p:cNvPr id="5" name="Picture 4" descr="figundertreea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28604"/>
            <a:ext cx="92869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1167</TotalTime>
  <Words>200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</cp:lastModifiedBy>
  <cp:revision>20</cp:revision>
  <dcterms:created xsi:type="dcterms:W3CDTF">2022-10-10T16:06:09Z</dcterms:created>
  <dcterms:modified xsi:type="dcterms:W3CDTF">2022-11-18T09:23:24Z</dcterms:modified>
</cp:coreProperties>
</file>