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00" r:id="rId5"/>
    <p:sldId id="360" r:id="rId6"/>
    <p:sldId id="389" r:id="rId7"/>
    <p:sldId id="390" r:id="rId8"/>
    <p:sldId id="392" r:id="rId9"/>
    <p:sldId id="391" r:id="rId10"/>
    <p:sldId id="301" r:id="rId11"/>
    <p:sldId id="393" r:id="rId12"/>
    <p:sldId id="394" r:id="rId13"/>
    <p:sldId id="395" r:id="rId14"/>
    <p:sldId id="396" r:id="rId15"/>
    <p:sldId id="397" r:id="rId16"/>
    <p:sldId id="388" r:id="rId17"/>
    <p:sldId id="398" r:id="rId18"/>
  </p:sldIdLst>
  <p:sldSz cx="12192000" cy="6858000"/>
  <p:notesSz cx="6735763" cy="98663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Logan" initials="GL" lastIdx="1" clrIdx="0">
    <p:extLst>
      <p:ext uri="{19B8F6BF-5375-455C-9EA6-DF929625EA0E}">
        <p15:presenceInfo xmlns:p15="http://schemas.microsoft.com/office/powerpoint/2012/main" userId="S-1-5-21-3673259227-595194118-3760552712-12422" providerId="AD"/>
      </p:ext>
    </p:extLst>
  </p:cmAuthor>
  <p:cmAuthor id="2" name="Jane Dyball" initials="JD" lastIdx="4" clrIdx="1">
    <p:extLst>
      <p:ext uri="{19B8F6BF-5375-455C-9EA6-DF929625EA0E}">
        <p15:presenceInfo xmlns:p15="http://schemas.microsoft.com/office/powerpoint/2012/main" userId="S-1-5-21-2208874275-3159224576-1250251814-1680" providerId="AD"/>
      </p:ext>
    </p:extLst>
  </p:cmAuthor>
  <p:cmAuthor id="3" name="Viki Smith" initials="VS" lastIdx="1" clrIdx="2">
    <p:extLst>
      <p:ext uri="{19B8F6BF-5375-455C-9EA6-DF929625EA0E}">
        <p15:presenceInfo xmlns:p15="http://schemas.microsoft.com/office/powerpoint/2012/main" userId="S::Viki.Smith@mpagroup.com::110254cb-9a4d-440e-a351-a47fa06d9907" providerId="AD"/>
      </p:ext>
    </p:extLst>
  </p:cmAuthor>
  <p:cmAuthor id="4" name="Abigail D'Amore" initials="AD" lastIdx="9" clrIdx="3">
    <p:extLst>
      <p:ext uri="{19B8F6BF-5375-455C-9EA6-DF929625EA0E}">
        <p15:presenceInfo xmlns:p15="http://schemas.microsoft.com/office/powerpoint/2012/main" userId="5518448ccff5bd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D343A"/>
    <a:srgbClr val="EE1C77"/>
    <a:srgbClr val="FC9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11032-CACF-42EA-AADA-FE0E1C112C5A}" v="1" dt="2020-05-12T08:16:18.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2949" autoAdjust="0"/>
  </p:normalViewPr>
  <p:slideViewPr>
    <p:cSldViewPr snapToGrid="0">
      <p:cViewPr varScale="1">
        <p:scale>
          <a:sx n="102" d="100"/>
          <a:sy n="102" d="100"/>
        </p:scale>
        <p:origin x="69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GB"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A74C3D87-409C-437C-962C-316865CD7449}" type="datetimeFigureOut">
              <a:rPr lang="en-GB" smtClean="0"/>
              <a:t>22/02/2021</a:t>
            </a:fld>
            <a:endParaRPr lang="en-GB"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065" tIns="45533" rIns="91065" bIns="45533"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8AE90184-9F36-40F9-B016-0864C82283BD}" type="slidenum">
              <a:rPr lang="en-GB" smtClean="0"/>
              <a:t>‹#›</a:t>
            </a:fld>
            <a:endParaRPr lang="en-GB" dirty="0"/>
          </a:p>
        </p:txBody>
      </p:sp>
    </p:spTree>
    <p:extLst>
      <p:ext uri="{BB962C8B-B14F-4D97-AF65-F5344CB8AC3E}">
        <p14:creationId xmlns:p14="http://schemas.microsoft.com/office/powerpoint/2010/main" val="385210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764854-E6DC-4C0B-9445-525EAC52DBA7}" type="slidenum">
              <a:rPr lang="en-GB" smtClean="0"/>
              <a:t>2</a:t>
            </a:fld>
            <a:endParaRPr lang="en-GB" dirty="0"/>
          </a:p>
        </p:txBody>
      </p:sp>
    </p:spTree>
    <p:extLst>
      <p:ext uri="{BB962C8B-B14F-4D97-AF65-F5344CB8AC3E}">
        <p14:creationId xmlns:p14="http://schemas.microsoft.com/office/powerpoint/2010/main" val="155455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90184-9F36-40F9-B016-0864C82283BD}" type="slidenum">
              <a:rPr lang="en-GB" smtClean="0"/>
              <a:t>3</a:t>
            </a:fld>
            <a:endParaRPr lang="en-GB" dirty="0"/>
          </a:p>
        </p:txBody>
      </p:sp>
    </p:spTree>
    <p:extLst>
      <p:ext uri="{BB962C8B-B14F-4D97-AF65-F5344CB8AC3E}">
        <p14:creationId xmlns:p14="http://schemas.microsoft.com/office/powerpoint/2010/main" val="41188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90184-9F36-40F9-B016-0864C82283BD}" type="slidenum">
              <a:rPr lang="en-GB" smtClean="0"/>
              <a:t>4</a:t>
            </a:fld>
            <a:endParaRPr lang="en-GB" dirty="0"/>
          </a:p>
        </p:txBody>
      </p:sp>
    </p:spTree>
    <p:extLst>
      <p:ext uri="{BB962C8B-B14F-4D97-AF65-F5344CB8AC3E}">
        <p14:creationId xmlns:p14="http://schemas.microsoft.com/office/powerpoint/2010/main" val="420220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90184-9F36-40F9-B016-0864C82283BD}" type="slidenum">
              <a:rPr lang="en-GB" smtClean="0"/>
              <a:t>5</a:t>
            </a:fld>
            <a:endParaRPr lang="en-GB" dirty="0"/>
          </a:p>
        </p:txBody>
      </p:sp>
    </p:spTree>
    <p:extLst>
      <p:ext uri="{BB962C8B-B14F-4D97-AF65-F5344CB8AC3E}">
        <p14:creationId xmlns:p14="http://schemas.microsoft.com/office/powerpoint/2010/main" val="64496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90184-9F36-40F9-B016-0864C82283BD}" type="slidenum">
              <a:rPr lang="en-GB" smtClean="0"/>
              <a:t>6</a:t>
            </a:fld>
            <a:endParaRPr lang="en-GB" dirty="0"/>
          </a:p>
        </p:txBody>
      </p:sp>
    </p:spTree>
    <p:extLst>
      <p:ext uri="{BB962C8B-B14F-4D97-AF65-F5344CB8AC3E}">
        <p14:creationId xmlns:p14="http://schemas.microsoft.com/office/powerpoint/2010/main" val="337800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90184-9F36-40F9-B016-0864C82283BD}" type="slidenum">
              <a:rPr lang="en-GB" smtClean="0"/>
              <a:t>7</a:t>
            </a:fld>
            <a:endParaRPr lang="en-GB" dirty="0"/>
          </a:p>
        </p:txBody>
      </p:sp>
    </p:spTree>
    <p:extLst>
      <p:ext uri="{BB962C8B-B14F-4D97-AF65-F5344CB8AC3E}">
        <p14:creationId xmlns:p14="http://schemas.microsoft.com/office/powerpoint/2010/main" val="1524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90184-9F36-40F9-B016-0864C82283BD}" type="slidenum">
              <a:rPr lang="en-GB" smtClean="0"/>
              <a:t>8</a:t>
            </a:fld>
            <a:endParaRPr lang="en-GB" dirty="0"/>
          </a:p>
        </p:txBody>
      </p:sp>
    </p:spTree>
    <p:extLst>
      <p:ext uri="{BB962C8B-B14F-4D97-AF65-F5344CB8AC3E}">
        <p14:creationId xmlns:p14="http://schemas.microsoft.com/office/powerpoint/2010/main" val="357691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90184-9F36-40F9-B016-0864C82283BD}" type="slidenum">
              <a:rPr lang="en-GB" smtClean="0"/>
              <a:t>13</a:t>
            </a:fld>
            <a:endParaRPr lang="en-GB" dirty="0"/>
          </a:p>
        </p:txBody>
      </p:sp>
    </p:spTree>
    <p:extLst>
      <p:ext uri="{BB962C8B-B14F-4D97-AF65-F5344CB8AC3E}">
        <p14:creationId xmlns:p14="http://schemas.microsoft.com/office/powerpoint/2010/main" val="2939206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90184-9F36-40F9-B016-0864C82283BD}" type="slidenum">
              <a:rPr lang="en-GB" smtClean="0"/>
              <a:t>14</a:t>
            </a:fld>
            <a:endParaRPr lang="en-GB" dirty="0"/>
          </a:p>
        </p:txBody>
      </p:sp>
    </p:spTree>
    <p:extLst>
      <p:ext uri="{BB962C8B-B14F-4D97-AF65-F5344CB8AC3E}">
        <p14:creationId xmlns:p14="http://schemas.microsoft.com/office/powerpoint/2010/main" val="21951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B960AF-7E87-43A2-85C5-4FF121D13B8E}" type="datetime1">
              <a:rPr lang="en-GB" smtClean="0"/>
              <a:t>22/02/2021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338829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8B2EE9-B8DE-48EA-9612-CF439B85C915}" type="datetime1">
              <a:rPr lang="en-GB" smtClean="0"/>
              <a:t>22/02/2021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274707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74A627-0EF9-43AA-8512-0A25C238FE4A}" type="datetime1">
              <a:rPr lang="en-GB" smtClean="0"/>
              <a:t>22/02/2021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393512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972913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0DA72A-BE27-4521-8926-7923E00689FC}" type="datetime1">
              <a:rPr lang="en-GB" smtClean="0"/>
              <a:t>22/02/2021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200505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22ACD-2E46-4AE2-9F38-FA5B5DC64283}" type="datetime1">
              <a:rPr lang="en-GB" smtClean="0"/>
              <a:t>22/02/2021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245532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871D93-5131-4128-BB58-83B62D42580B}" type="datetime1">
              <a:rPr lang="en-GB" smtClean="0"/>
              <a:t>22/02/2021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259240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44F3B2-C3D6-49B0-BE76-A2AEF95F7FCC}" type="datetime1">
              <a:rPr lang="en-GB" smtClean="0"/>
              <a:t>22/02/2021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163362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6D0132-1B9C-4BF1-897F-CCA0663DAAF6}" type="datetime1">
              <a:rPr lang="en-GB" smtClean="0"/>
              <a:t>22/02/2021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200722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95DE9-8DC2-41D0-B61A-D95D9DA97BC9}" type="datetime1">
              <a:rPr lang="en-GB" smtClean="0"/>
              <a:t>22/02/2021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217884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147BF-5931-41D7-8ED6-496108F14A85}" type="datetime1">
              <a:rPr lang="en-GB" smtClean="0"/>
              <a:t>22/02/2021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51590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59A74D-CD66-478C-827F-7DD79C6D5EE4}" type="datetime1">
              <a:rPr lang="en-GB" smtClean="0"/>
              <a:t>22/02/2021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472678-3375-4B61-A95C-556B48106DAC}" type="slidenum">
              <a:rPr lang="en-GB" smtClean="0"/>
              <a:t>‹#›</a:t>
            </a:fld>
            <a:endParaRPr lang="en-GB" dirty="0"/>
          </a:p>
        </p:txBody>
      </p:sp>
    </p:spTree>
    <p:extLst>
      <p:ext uri="{BB962C8B-B14F-4D97-AF65-F5344CB8AC3E}">
        <p14:creationId xmlns:p14="http://schemas.microsoft.com/office/powerpoint/2010/main" val="148251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744391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470" imgH="469" progId="TCLayout.ActiveDocument.1">
                  <p:embed/>
                </p:oleObj>
              </mc:Choice>
              <mc:Fallback>
                <p:oleObj name="think-cell Slide" r:id="rId14" imgW="470" imgH="469" progId="TCLayout.ActiveDocument.1">
                  <p:embed/>
                  <p:pic>
                    <p:nvPicPr>
                      <p:cNvPr id="7" name="Object 6"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C9FC-8EB4-4E3E-889E-9EE16F9389E7}" type="datetime1">
              <a:rPr lang="en-GB" smtClean="0"/>
              <a:t>22/02/2021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72678-3375-4B61-A95C-556B48106DAC}" type="slidenum">
              <a:rPr lang="en-GB" smtClean="0"/>
              <a:t>‹#›</a:t>
            </a:fld>
            <a:endParaRPr lang="en-GB" dirty="0"/>
          </a:p>
        </p:txBody>
      </p:sp>
    </p:spTree>
    <p:extLst>
      <p:ext uri="{BB962C8B-B14F-4D97-AF65-F5344CB8AC3E}">
        <p14:creationId xmlns:p14="http://schemas.microsoft.com/office/powerpoint/2010/main" val="406772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5626" y="1752850"/>
            <a:ext cx="6708110" cy="990967"/>
          </a:xfrm>
        </p:spPr>
        <p:txBody>
          <a:bodyPr>
            <a:noAutofit/>
          </a:bodyPr>
          <a:lstStyle/>
          <a:p>
            <a:pPr algn="r"/>
            <a:r>
              <a:rPr lang="en-GB" sz="2000" b="1" dirty="0">
                <a:solidFill>
                  <a:srgbClr val="2D343A"/>
                </a:solidFill>
                <a:latin typeface="Century Gothic" panose="020B0502020202020204" pitchFamily="34" charset="0"/>
              </a:rPr>
              <a:t>Schools Licensing</a:t>
            </a:r>
            <a:br>
              <a:rPr lang="en-GB" sz="2000" b="1" dirty="0">
                <a:solidFill>
                  <a:srgbClr val="2D343A"/>
                </a:solidFill>
                <a:latin typeface="Century Gothic" panose="020B0502020202020204" pitchFamily="34" charset="0"/>
              </a:rPr>
            </a:br>
            <a:r>
              <a:rPr lang="en-GB" sz="2000" b="1" dirty="0">
                <a:solidFill>
                  <a:srgbClr val="2D343A"/>
                </a:solidFill>
                <a:latin typeface="Century Gothic" panose="020B0502020202020204" pitchFamily="34" charset="0"/>
              </a:rPr>
              <a:t>Viki Smith – General Manager</a:t>
            </a:r>
          </a:p>
        </p:txBody>
      </p:sp>
      <p:sp>
        <p:nvSpPr>
          <p:cNvPr id="2" name="Slide Number Placeholder 1">
            <a:extLst>
              <a:ext uri="{FF2B5EF4-FFF2-40B4-BE49-F238E27FC236}">
                <a16:creationId xmlns:a16="http://schemas.microsoft.com/office/drawing/2014/main" id="{9E28963E-5E6E-4040-A4D3-39F17F8C6B15}"/>
              </a:ext>
            </a:extLst>
          </p:cNvPr>
          <p:cNvSpPr>
            <a:spLocks noGrp="1"/>
          </p:cNvSpPr>
          <p:nvPr>
            <p:ph type="sldNum" sz="quarter" idx="12"/>
          </p:nvPr>
        </p:nvSpPr>
        <p:spPr>
          <a:xfrm>
            <a:off x="175517" y="6313711"/>
            <a:ext cx="523126" cy="365125"/>
          </a:xfrm>
        </p:spPr>
        <p:txBody>
          <a:bodyPr/>
          <a:lstStyle/>
          <a:p>
            <a:fld id="{08472678-3375-4B61-A95C-556B48106DAC}" type="slidenum">
              <a:rPr lang="en-GB" smtClean="0"/>
              <a:t>1</a:t>
            </a:fld>
            <a:endParaRPr lang="en-GB" dirty="0"/>
          </a:p>
        </p:txBody>
      </p:sp>
      <p:sp>
        <p:nvSpPr>
          <p:cNvPr id="5" name="Rectangle 4"/>
          <p:cNvSpPr/>
          <p:nvPr/>
        </p:nvSpPr>
        <p:spPr>
          <a:xfrm rot="2700000" flipH="1">
            <a:off x="-1453243" y="2944705"/>
            <a:ext cx="10889744" cy="10252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rot="2700000" flipH="1">
            <a:off x="-1761048" y="3618206"/>
            <a:ext cx="9140467" cy="102523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rot="2700000" flipH="1">
            <a:off x="-1362706" y="4524854"/>
            <a:ext cx="6420411" cy="102523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rot="2700000" flipH="1">
            <a:off x="-1051183" y="5442156"/>
            <a:ext cx="3981562" cy="10252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txBox="1">
            <a:spLocks/>
          </p:cNvSpPr>
          <p:nvPr/>
        </p:nvSpPr>
        <p:spPr>
          <a:xfrm>
            <a:off x="8978541" y="2405037"/>
            <a:ext cx="1955400" cy="2979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1400" b="1" dirty="0">
                <a:solidFill>
                  <a:srgbClr val="2D343A"/>
                </a:solidFill>
                <a:latin typeface="Century Gothic" panose="020B0502020202020204" pitchFamily="34" charset="0"/>
              </a:rPr>
              <a:t>24/02/2021</a:t>
            </a:r>
            <a:endParaRPr lang="en-GB" sz="1400" dirty="0">
              <a:solidFill>
                <a:srgbClr val="2D343A"/>
              </a:solidFill>
              <a:latin typeface="Century Gothic" panose="020B0502020202020204" pitchFamily="34" charset="0"/>
            </a:endParaRPr>
          </a:p>
        </p:txBody>
      </p:sp>
      <p:pic>
        <p:nvPicPr>
          <p:cNvPr id="11" name="Picture 10" descr="A picture containing fence, drawing, table&#10;&#10;Description automatically generated">
            <a:extLst>
              <a:ext uri="{FF2B5EF4-FFF2-40B4-BE49-F238E27FC236}">
                <a16:creationId xmlns:a16="http://schemas.microsoft.com/office/drawing/2014/main" id="{7AE73A2A-B373-4B57-B004-1BE64117F0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213" y="587535"/>
            <a:ext cx="2033761" cy="1067409"/>
          </a:xfrm>
          <a:prstGeom prst="rect">
            <a:avLst/>
          </a:prstGeom>
        </p:spPr>
      </p:pic>
    </p:spTree>
    <p:extLst>
      <p:ext uri="{BB962C8B-B14F-4D97-AF65-F5344CB8AC3E}">
        <p14:creationId xmlns:p14="http://schemas.microsoft.com/office/powerpoint/2010/main" val="114857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7B33-E6D7-40B1-A63A-9E2969E1DAB2}"/>
              </a:ext>
            </a:extLst>
          </p:cNvPr>
          <p:cNvSpPr>
            <a:spLocks noGrp="1"/>
          </p:cNvSpPr>
          <p:nvPr>
            <p:ph type="title"/>
          </p:nvPr>
        </p:nvSpPr>
        <p:spPr/>
        <p:txBody>
          <a:bodyPr/>
          <a:lstStyle/>
          <a:p>
            <a:pPr algn="ctr"/>
            <a:r>
              <a:rPr lang="en-GB" b="1" dirty="0"/>
              <a:t>PMLL Portal</a:t>
            </a:r>
          </a:p>
        </p:txBody>
      </p:sp>
      <p:sp>
        <p:nvSpPr>
          <p:cNvPr id="4" name="Slide Number Placeholder 3">
            <a:extLst>
              <a:ext uri="{FF2B5EF4-FFF2-40B4-BE49-F238E27FC236}">
                <a16:creationId xmlns:a16="http://schemas.microsoft.com/office/drawing/2014/main" id="{C644FE44-A636-428D-92BF-30D4E3735B49}"/>
              </a:ext>
            </a:extLst>
          </p:cNvPr>
          <p:cNvSpPr>
            <a:spLocks noGrp="1"/>
          </p:cNvSpPr>
          <p:nvPr>
            <p:ph type="sldNum" sz="quarter" idx="12"/>
          </p:nvPr>
        </p:nvSpPr>
        <p:spPr/>
        <p:txBody>
          <a:bodyPr/>
          <a:lstStyle/>
          <a:p>
            <a:fld id="{08472678-3375-4B61-A95C-556B48106DAC}" type="slidenum">
              <a:rPr lang="en-GB" smtClean="0"/>
              <a:t>10</a:t>
            </a:fld>
            <a:endParaRPr lang="en-GB" dirty="0"/>
          </a:p>
        </p:txBody>
      </p:sp>
      <p:pic>
        <p:nvPicPr>
          <p:cNvPr id="7" name="Content Placeholder 6">
            <a:extLst>
              <a:ext uri="{FF2B5EF4-FFF2-40B4-BE49-F238E27FC236}">
                <a16:creationId xmlns:a16="http://schemas.microsoft.com/office/drawing/2014/main" id="{51C5BCE7-BF91-48E4-B635-2635E8CB395A}"/>
              </a:ext>
            </a:extLst>
          </p:cNvPr>
          <p:cNvPicPr>
            <a:picLocks noGrp="1" noChangeAspect="1"/>
          </p:cNvPicPr>
          <p:nvPr>
            <p:ph idx="1"/>
          </p:nvPr>
        </p:nvPicPr>
        <p:blipFill>
          <a:blip r:embed="rId2"/>
          <a:stretch>
            <a:fillRect/>
          </a:stretch>
        </p:blipFill>
        <p:spPr>
          <a:xfrm>
            <a:off x="933855" y="1449421"/>
            <a:ext cx="10340501" cy="4727542"/>
          </a:xfrm>
        </p:spPr>
      </p:pic>
    </p:spTree>
    <p:extLst>
      <p:ext uri="{BB962C8B-B14F-4D97-AF65-F5344CB8AC3E}">
        <p14:creationId xmlns:p14="http://schemas.microsoft.com/office/powerpoint/2010/main" val="111800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7B33-E6D7-40B1-A63A-9E2969E1DAB2}"/>
              </a:ext>
            </a:extLst>
          </p:cNvPr>
          <p:cNvSpPr>
            <a:spLocks noGrp="1"/>
          </p:cNvSpPr>
          <p:nvPr>
            <p:ph type="title"/>
          </p:nvPr>
        </p:nvSpPr>
        <p:spPr/>
        <p:txBody>
          <a:bodyPr/>
          <a:lstStyle/>
          <a:p>
            <a:pPr algn="ctr"/>
            <a:r>
              <a:rPr lang="en-GB" b="1" dirty="0"/>
              <a:t>PMLL Portal</a:t>
            </a:r>
          </a:p>
        </p:txBody>
      </p:sp>
      <p:sp>
        <p:nvSpPr>
          <p:cNvPr id="4" name="Slide Number Placeholder 3">
            <a:extLst>
              <a:ext uri="{FF2B5EF4-FFF2-40B4-BE49-F238E27FC236}">
                <a16:creationId xmlns:a16="http://schemas.microsoft.com/office/drawing/2014/main" id="{C644FE44-A636-428D-92BF-30D4E3735B49}"/>
              </a:ext>
            </a:extLst>
          </p:cNvPr>
          <p:cNvSpPr>
            <a:spLocks noGrp="1"/>
          </p:cNvSpPr>
          <p:nvPr>
            <p:ph type="sldNum" sz="quarter" idx="12"/>
          </p:nvPr>
        </p:nvSpPr>
        <p:spPr/>
        <p:txBody>
          <a:bodyPr/>
          <a:lstStyle/>
          <a:p>
            <a:fld id="{08472678-3375-4B61-A95C-556B48106DAC}" type="slidenum">
              <a:rPr lang="en-GB" smtClean="0"/>
              <a:t>11</a:t>
            </a:fld>
            <a:endParaRPr lang="en-GB" dirty="0"/>
          </a:p>
        </p:txBody>
      </p:sp>
      <p:pic>
        <p:nvPicPr>
          <p:cNvPr id="8" name="Content Placeholder 7">
            <a:extLst>
              <a:ext uri="{FF2B5EF4-FFF2-40B4-BE49-F238E27FC236}">
                <a16:creationId xmlns:a16="http://schemas.microsoft.com/office/drawing/2014/main" id="{3A871AE8-B915-4339-8529-417FAE9A5E18}"/>
              </a:ext>
            </a:extLst>
          </p:cNvPr>
          <p:cNvPicPr>
            <a:picLocks noGrp="1" noChangeAspect="1"/>
          </p:cNvPicPr>
          <p:nvPr>
            <p:ph idx="1"/>
          </p:nvPr>
        </p:nvPicPr>
        <p:blipFill>
          <a:blip r:embed="rId2"/>
          <a:stretch>
            <a:fillRect/>
          </a:stretch>
        </p:blipFill>
        <p:spPr>
          <a:xfrm>
            <a:off x="972766" y="1449421"/>
            <a:ext cx="10381034" cy="5043454"/>
          </a:xfrm>
        </p:spPr>
      </p:pic>
    </p:spTree>
    <p:extLst>
      <p:ext uri="{BB962C8B-B14F-4D97-AF65-F5344CB8AC3E}">
        <p14:creationId xmlns:p14="http://schemas.microsoft.com/office/powerpoint/2010/main" val="197801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7B33-E6D7-40B1-A63A-9E2969E1DAB2}"/>
              </a:ext>
            </a:extLst>
          </p:cNvPr>
          <p:cNvSpPr>
            <a:spLocks noGrp="1"/>
          </p:cNvSpPr>
          <p:nvPr>
            <p:ph type="title"/>
          </p:nvPr>
        </p:nvSpPr>
        <p:spPr/>
        <p:txBody>
          <a:bodyPr/>
          <a:lstStyle/>
          <a:p>
            <a:pPr algn="ctr"/>
            <a:r>
              <a:rPr lang="en-GB" b="1" dirty="0"/>
              <a:t>PMLL Portal</a:t>
            </a:r>
          </a:p>
        </p:txBody>
      </p:sp>
      <p:sp>
        <p:nvSpPr>
          <p:cNvPr id="4" name="Slide Number Placeholder 3">
            <a:extLst>
              <a:ext uri="{FF2B5EF4-FFF2-40B4-BE49-F238E27FC236}">
                <a16:creationId xmlns:a16="http://schemas.microsoft.com/office/drawing/2014/main" id="{C644FE44-A636-428D-92BF-30D4E3735B49}"/>
              </a:ext>
            </a:extLst>
          </p:cNvPr>
          <p:cNvSpPr>
            <a:spLocks noGrp="1"/>
          </p:cNvSpPr>
          <p:nvPr>
            <p:ph type="sldNum" sz="quarter" idx="12"/>
          </p:nvPr>
        </p:nvSpPr>
        <p:spPr/>
        <p:txBody>
          <a:bodyPr/>
          <a:lstStyle/>
          <a:p>
            <a:fld id="{08472678-3375-4B61-A95C-556B48106DAC}" type="slidenum">
              <a:rPr lang="en-GB" smtClean="0"/>
              <a:t>12</a:t>
            </a:fld>
            <a:endParaRPr lang="en-GB" dirty="0"/>
          </a:p>
        </p:txBody>
      </p:sp>
      <p:pic>
        <p:nvPicPr>
          <p:cNvPr id="7" name="Content Placeholder 6">
            <a:extLst>
              <a:ext uri="{FF2B5EF4-FFF2-40B4-BE49-F238E27FC236}">
                <a16:creationId xmlns:a16="http://schemas.microsoft.com/office/drawing/2014/main" id="{52CEB418-C8EE-44DB-958B-1DD798A32A0B}"/>
              </a:ext>
            </a:extLst>
          </p:cNvPr>
          <p:cNvPicPr>
            <a:picLocks noGrp="1" noChangeAspect="1"/>
          </p:cNvPicPr>
          <p:nvPr>
            <p:ph idx="1"/>
          </p:nvPr>
        </p:nvPicPr>
        <p:blipFill>
          <a:blip r:embed="rId2"/>
          <a:stretch>
            <a:fillRect/>
          </a:stretch>
        </p:blipFill>
        <p:spPr>
          <a:xfrm>
            <a:off x="749030" y="1517515"/>
            <a:ext cx="10604770" cy="4975360"/>
          </a:xfrm>
        </p:spPr>
      </p:pic>
    </p:spTree>
    <p:extLst>
      <p:ext uri="{BB962C8B-B14F-4D97-AF65-F5344CB8AC3E}">
        <p14:creationId xmlns:p14="http://schemas.microsoft.com/office/powerpoint/2010/main" val="369078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0905"/>
            <a:ext cx="10515600" cy="526994"/>
          </a:xfrm>
        </p:spPr>
        <p:txBody>
          <a:bodyPr>
            <a:normAutofit/>
          </a:bodyPr>
          <a:lstStyle/>
          <a:p>
            <a:pPr algn="ctr"/>
            <a:r>
              <a:rPr lang="en-GB" sz="2800" b="1" dirty="0">
                <a:solidFill>
                  <a:srgbClr val="2D343A"/>
                </a:solidFill>
                <a:latin typeface="Century Gothic" panose="020B0502020202020204" pitchFamily="34" charset="0"/>
              </a:rPr>
              <a:t>COVID-19 Temporary Licence Changes</a:t>
            </a:r>
          </a:p>
        </p:txBody>
      </p:sp>
      <p:sp>
        <p:nvSpPr>
          <p:cNvPr id="3" name="Slide Number Placeholder 2">
            <a:extLst>
              <a:ext uri="{FF2B5EF4-FFF2-40B4-BE49-F238E27FC236}">
                <a16:creationId xmlns:a16="http://schemas.microsoft.com/office/drawing/2014/main" id="{F0BA138A-46FE-401B-BDBC-165B8C446C3B}"/>
              </a:ext>
            </a:extLst>
          </p:cNvPr>
          <p:cNvSpPr>
            <a:spLocks noGrp="1"/>
          </p:cNvSpPr>
          <p:nvPr>
            <p:ph type="sldNum" sz="quarter" idx="12"/>
          </p:nvPr>
        </p:nvSpPr>
        <p:spPr>
          <a:xfrm>
            <a:off x="196065" y="6382466"/>
            <a:ext cx="463675" cy="365125"/>
          </a:xfrm>
        </p:spPr>
        <p:txBody>
          <a:bodyPr/>
          <a:lstStyle/>
          <a:p>
            <a:fld id="{08472678-3375-4B61-A95C-556B48106DAC}" type="slidenum">
              <a:rPr lang="en-GB" smtClean="0"/>
              <a:t>13</a:t>
            </a:fld>
            <a:endParaRPr lang="en-GB" dirty="0"/>
          </a:p>
        </p:txBody>
      </p:sp>
      <p:sp>
        <p:nvSpPr>
          <p:cNvPr id="10" name="TextBox 9"/>
          <p:cNvSpPr txBox="1"/>
          <p:nvPr/>
        </p:nvSpPr>
        <p:spPr>
          <a:xfrm>
            <a:off x="838200" y="1201780"/>
            <a:ext cx="10832690" cy="4766241"/>
          </a:xfrm>
          <a:prstGeom prst="rect">
            <a:avLst/>
          </a:prstGeom>
          <a:noFill/>
        </p:spPr>
        <p:txBody>
          <a:bodyPr wrap="square" rtlCol="0">
            <a:spAutoFit/>
          </a:bodyPr>
          <a:lstStyle/>
          <a:p>
            <a:pPr lvl="1">
              <a:lnSpc>
                <a:spcPct val="150000"/>
              </a:lnSpc>
            </a:pPr>
            <a:endParaRPr lang="en-GB" sz="1200" dirty="0">
              <a:solidFill>
                <a:srgbClr val="2D343A"/>
              </a:solidFill>
              <a:latin typeface="Century Gothic" panose="020B0502020202020204" pitchFamily="34" charset="0"/>
            </a:endParaRPr>
          </a:p>
          <a:p>
            <a:pPr lvl="1">
              <a:lnSpc>
                <a:spcPct val="150000"/>
              </a:lnSpc>
            </a:pPr>
            <a:r>
              <a:rPr lang="en-GB" sz="1200" dirty="0">
                <a:solidFill>
                  <a:srgbClr val="2D343A"/>
                </a:solidFill>
                <a:latin typeface="Century Gothic" panose="020B0502020202020204" pitchFamily="34" charset="0"/>
              </a:rPr>
              <a:t>In order to support teachers during this crisis and ensure that students are able to continue to learn music remotely, PMLL have made the following temporary changes that are available only during the current situation.</a:t>
            </a:r>
          </a:p>
          <a:p>
            <a:pPr lvl="1">
              <a:lnSpc>
                <a:spcPct val="150000"/>
              </a:lnSpc>
            </a:pPr>
            <a:endParaRPr lang="en-GB" sz="1200" b="1" dirty="0">
              <a:solidFill>
                <a:srgbClr val="2D343A"/>
              </a:solidFill>
              <a:latin typeface="Century Gothic" panose="020B0502020202020204" pitchFamily="34" charset="0"/>
            </a:endParaRP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Copies of sheet music to be shared to students and parents by email</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Copies of sheet music to be shared via a file sharing service such as Google Drive or Dropbox.</a:t>
            </a:r>
          </a:p>
          <a:p>
            <a:pPr lvl="1">
              <a:lnSpc>
                <a:spcPct val="150000"/>
              </a:lnSpc>
            </a:pPr>
            <a:endParaRPr lang="en-GB" sz="1200" dirty="0">
              <a:solidFill>
                <a:srgbClr val="2D343A"/>
              </a:solidFill>
              <a:latin typeface="Century Gothic" panose="020B0502020202020204" pitchFamily="34" charset="0"/>
            </a:endParaRPr>
          </a:p>
          <a:p>
            <a:pPr lvl="1">
              <a:lnSpc>
                <a:spcPct val="150000"/>
              </a:lnSpc>
            </a:pPr>
            <a:r>
              <a:rPr lang="en-GB" sz="1200" dirty="0">
                <a:solidFill>
                  <a:srgbClr val="2D343A"/>
                </a:solidFill>
                <a:latin typeface="Century Gothic" panose="020B0502020202020204" pitchFamily="34" charset="0"/>
              </a:rPr>
              <a:t>PMLL request that staff:</a:t>
            </a:r>
          </a:p>
          <a:p>
            <a:pPr lvl="1">
              <a:lnSpc>
                <a:spcPct val="150000"/>
              </a:lnSpc>
            </a:pPr>
            <a:endParaRPr lang="en-GB" sz="1200" dirty="0">
              <a:solidFill>
                <a:srgbClr val="2D343A"/>
              </a:solidFill>
              <a:latin typeface="Century Gothic" panose="020B0502020202020204" pitchFamily="34" charset="0"/>
            </a:endParaRP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Acknowledge they understand this extension is only temporary and non-precedential;</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Report all copies that are uploaded to a file share system or emailed;</a:t>
            </a:r>
          </a:p>
          <a:p>
            <a:pPr marL="1085850" lvl="2"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This can be done by emailing PMLL, sending through a spreadsheet or filling the </a:t>
            </a:r>
            <a:r>
              <a:rPr lang="en-GB" sz="1200">
                <a:solidFill>
                  <a:srgbClr val="2D343A"/>
                </a:solidFill>
                <a:latin typeface="Century Gothic" panose="020B0502020202020204" pitchFamily="34" charset="0"/>
              </a:rPr>
              <a:t>online form </a:t>
            </a:r>
            <a:r>
              <a:rPr lang="en-GB" sz="1200" dirty="0">
                <a:solidFill>
                  <a:srgbClr val="2D343A"/>
                </a:solidFill>
                <a:latin typeface="Century Gothic" panose="020B0502020202020204" pitchFamily="34" charset="0"/>
              </a:rPr>
              <a:t>on the PMLL website</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Destroy/delete all copies that are made in this way once the restrictions are lifted;</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The link to shared folders containing copied material is forwarded to PMLL staff to allow:</a:t>
            </a:r>
          </a:p>
          <a:p>
            <a:pPr marL="1085850" lvl="2"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checking on what has been uploaded;</a:t>
            </a:r>
          </a:p>
          <a:p>
            <a:pPr marL="1085850" lvl="2"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once the situation has been resolved, checking to ensure all material has been removed from either the Google Drive or Dropbox has been shared.</a:t>
            </a:r>
          </a:p>
        </p:txBody>
      </p:sp>
      <p:pic>
        <p:nvPicPr>
          <p:cNvPr id="6" name="Picture 5">
            <a:extLst>
              <a:ext uri="{FF2B5EF4-FFF2-40B4-BE49-F238E27FC236}">
                <a16:creationId xmlns:a16="http://schemas.microsoft.com/office/drawing/2014/main" id="{DFD498C8-88C6-4EC1-A86B-21095CC48E3C}"/>
              </a:ext>
            </a:extLst>
          </p:cNvPr>
          <p:cNvPicPr>
            <a:picLocks noChangeAspect="1"/>
          </p:cNvPicPr>
          <p:nvPr/>
        </p:nvPicPr>
        <p:blipFill>
          <a:blip r:embed="rId3"/>
          <a:stretch>
            <a:fillRect/>
          </a:stretch>
        </p:blipFill>
        <p:spPr>
          <a:xfrm>
            <a:off x="11136324" y="6296448"/>
            <a:ext cx="859611" cy="451143"/>
          </a:xfrm>
          <a:prstGeom prst="rect">
            <a:avLst/>
          </a:prstGeom>
        </p:spPr>
      </p:pic>
      <p:pic>
        <p:nvPicPr>
          <p:cNvPr id="7" name="Picture 6">
            <a:extLst>
              <a:ext uri="{FF2B5EF4-FFF2-40B4-BE49-F238E27FC236}">
                <a16:creationId xmlns:a16="http://schemas.microsoft.com/office/drawing/2014/main" id="{08F5C06C-299F-4204-81FE-06A26557AFE8}"/>
              </a:ext>
            </a:extLst>
          </p:cNvPr>
          <p:cNvPicPr>
            <a:picLocks noChangeAspect="1"/>
          </p:cNvPicPr>
          <p:nvPr/>
        </p:nvPicPr>
        <p:blipFill>
          <a:blip r:embed="rId4"/>
          <a:stretch>
            <a:fillRect/>
          </a:stretch>
        </p:blipFill>
        <p:spPr>
          <a:xfrm>
            <a:off x="-40849" y="6150888"/>
            <a:ext cx="12192000" cy="18270"/>
          </a:xfrm>
          <a:prstGeom prst="rect">
            <a:avLst/>
          </a:prstGeom>
        </p:spPr>
      </p:pic>
    </p:spTree>
    <p:extLst>
      <p:ext uri="{BB962C8B-B14F-4D97-AF65-F5344CB8AC3E}">
        <p14:creationId xmlns:p14="http://schemas.microsoft.com/office/powerpoint/2010/main" val="168185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39" y="1903595"/>
            <a:ext cx="10515600" cy="526994"/>
          </a:xfrm>
        </p:spPr>
        <p:txBody>
          <a:bodyPr>
            <a:normAutofit/>
          </a:bodyPr>
          <a:lstStyle/>
          <a:p>
            <a:pPr algn="ctr"/>
            <a:r>
              <a:rPr lang="en-GB" sz="2800" b="1" dirty="0">
                <a:solidFill>
                  <a:srgbClr val="2D343A"/>
                </a:solidFill>
                <a:latin typeface="Century Gothic" panose="020B0502020202020204" pitchFamily="34" charset="0"/>
              </a:rPr>
              <a:t>Questions?</a:t>
            </a:r>
          </a:p>
        </p:txBody>
      </p:sp>
      <p:sp>
        <p:nvSpPr>
          <p:cNvPr id="3" name="Slide Number Placeholder 2">
            <a:extLst>
              <a:ext uri="{FF2B5EF4-FFF2-40B4-BE49-F238E27FC236}">
                <a16:creationId xmlns:a16="http://schemas.microsoft.com/office/drawing/2014/main" id="{F0BA138A-46FE-401B-BDBC-165B8C446C3B}"/>
              </a:ext>
            </a:extLst>
          </p:cNvPr>
          <p:cNvSpPr>
            <a:spLocks noGrp="1"/>
          </p:cNvSpPr>
          <p:nvPr>
            <p:ph type="sldNum" sz="quarter" idx="12"/>
          </p:nvPr>
        </p:nvSpPr>
        <p:spPr>
          <a:xfrm>
            <a:off x="196065" y="6382466"/>
            <a:ext cx="463675" cy="365125"/>
          </a:xfrm>
        </p:spPr>
        <p:txBody>
          <a:bodyPr/>
          <a:lstStyle/>
          <a:p>
            <a:fld id="{08472678-3375-4B61-A95C-556B48106DAC}" type="slidenum">
              <a:rPr lang="en-GB" smtClean="0"/>
              <a:t>14</a:t>
            </a:fld>
            <a:endParaRPr lang="en-GB" dirty="0"/>
          </a:p>
        </p:txBody>
      </p:sp>
      <p:pic>
        <p:nvPicPr>
          <p:cNvPr id="6" name="Picture 5">
            <a:extLst>
              <a:ext uri="{FF2B5EF4-FFF2-40B4-BE49-F238E27FC236}">
                <a16:creationId xmlns:a16="http://schemas.microsoft.com/office/drawing/2014/main" id="{DFD498C8-88C6-4EC1-A86B-21095CC48E3C}"/>
              </a:ext>
            </a:extLst>
          </p:cNvPr>
          <p:cNvPicPr>
            <a:picLocks noChangeAspect="1"/>
          </p:cNvPicPr>
          <p:nvPr/>
        </p:nvPicPr>
        <p:blipFill>
          <a:blip r:embed="rId3"/>
          <a:stretch>
            <a:fillRect/>
          </a:stretch>
        </p:blipFill>
        <p:spPr>
          <a:xfrm>
            <a:off x="11136324" y="6296448"/>
            <a:ext cx="859611" cy="451143"/>
          </a:xfrm>
          <a:prstGeom prst="rect">
            <a:avLst/>
          </a:prstGeom>
        </p:spPr>
      </p:pic>
      <p:pic>
        <p:nvPicPr>
          <p:cNvPr id="7" name="Picture 6">
            <a:extLst>
              <a:ext uri="{FF2B5EF4-FFF2-40B4-BE49-F238E27FC236}">
                <a16:creationId xmlns:a16="http://schemas.microsoft.com/office/drawing/2014/main" id="{08F5C06C-299F-4204-81FE-06A26557AFE8}"/>
              </a:ext>
            </a:extLst>
          </p:cNvPr>
          <p:cNvPicPr>
            <a:picLocks noChangeAspect="1"/>
          </p:cNvPicPr>
          <p:nvPr/>
        </p:nvPicPr>
        <p:blipFill>
          <a:blip r:embed="rId4"/>
          <a:stretch>
            <a:fillRect/>
          </a:stretch>
        </p:blipFill>
        <p:spPr>
          <a:xfrm>
            <a:off x="-40849" y="6150888"/>
            <a:ext cx="12192000" cy="18270"/>
          </a:xfrm>
          <a:prstGeom prst="rect">
            <a:avLst/>
          </a:prstGeom>
        </p:spPr>
      </p:pic>
    </p:spTree>
    <p:extLst>
      <p:ext uri="{BB962C8B-B14F-4D97-AF65-F5344CB8AC3E}">
        <p14:creationId xmlns:p14="http://schemas.microsoft.com/office/powerpoint/2010/main" val="182881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8900000" flipH="1">
            <a:off x="4577660" y="3680288"/>
            <a:ext cx="10889744" cy="10252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rot="18900000" flipH="1">
            <a:off x="6510236" y="4013845"/>
            <a:ext cx="9140467" cy="102523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rot="18900000" flipH="1">
            <a:off x="8392473" y="4921751"/>
            <a:ext cx="6420411" cy="102523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rot="18900000" flipH="1">
            <a:off x="10131214" y="5784014"/>
            <a:ext cx="3981562" cy="102523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ubtitle 2"/>
          <p:cNvSpPr txBox="1">
            <a:spLocks/>
          </p:cNvSpPr>
          <p:nvPr/>
        </p:nvSpPr>
        <p:spPr>
          <a:xfrm>
            <a:off x="1014332" y="830683"/>
            <a:ext cx="5081668" cy="437403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latin typeface="Century Gothic" panose="020B0502020202020204" pitchFamily="34" charset="0"/>
              </a:rPr>
              <a:t>Contents</a:t>
            </a:r>
            <a:r>
              <a:rPr lang="en-GB" sz="3600" b="1" dirty="0">
                <a:latin typeface="Century Gothic" panose="020B0502020202020204" pitchFamily="34" charset="0"/>
              </a:rPr>
              <a:t> </a:t>
            </a:r>
            <a:endParaRPr lang="en-GB" sz="3600" b="1" dirty="0">
              <a:solidFill>
                <a:schemeClr val="bg1">
                  <a:lumMod val="85000"/>
                </a:schemeClr>
              </a:solidFill>
              <a:latin typeface="Century Gothic" panose="020B0502020202020204" pitchFamily="34" charset="0"/>
            </a:endParaRPr>
          </a:p>
          <a:p>
            <a:pPr marL="742950" indent="-742950" algn="l">
              <a:buAutoNum type="arabicPeriod"/>
            </a:pPr>
            <a:r>
              <a:rPr lang="en-GB" sz="2000" b="1" dirty="0">
                <a:solidFill>
                  <a:schemeClr val="bg1">
                    <a:lumMod val="85000"/>
                  </a:schemeClr>
                </a:solidFill>
                <a:latin typeface="Century Gothic" panose="020B0502020202020204" pitchFamily="34" charset="0"/>
              </a:rPr>
              <a:t>What does the SPML cover?</a:t>
            </a:r>
          </a:p>
          <a:p>
            <a:pPr marL="742950" indent="-742950" algn="l">
              <a:buAutoNum type="arabicPeriod"/>
            </a:pPr>
            <a:r>
              <a:rPr lang="en-GB" sz="2000" b="1" dirty="0">
                <a:solidFill>
                  <a:schemeClr val="bg1">
                    <a:lumMod val="85000"/>
                  </a:schemeClr>
                </a:solidFill>
                <a:latin typeface="Century Gothic" panose="020B0502020202020204" pitchFamily="34" charset="0"/>
              </a:rPr>
              <a:t>Who can make copies under the licence?</a:t>
            </a:r>
          </a:p>
          <a:p>
            <a:pPr marL="742950" indent="-742950" algn="l">
              <a:buAutoNum type="arabicPeriod"/>
            </a:pPr>
            <a:r>
              <a:rPr lang="en-GB" sz="2000" b="1" dirty="0">
                <a:solidFill>
                  <a:schemeClr val="bg1">
                    <a:lumMod val="85000"/>
                  </a:schemeClr>
                </a:solidFill>
                <a:latin typeface="Century Gothic" panose="020B0502020202020204" pitchFamily="34" charset="0"/>
              </a:rPr>
              <a:t>What does the Music Service Licence cover?</a:t>
            </a:r>
          </a:p>
          <a:p>
            <a:pPr marL="742950" indent="-742950" algn="l">
              <a:buAutoNum type="arabicPeriod"/>
            </a:pPr>
            <a:r>
              <a:rPr lang="en-GB" sz="2000" b="1" dirty="0">
                <a:solidFill>
                  <a:schemeClr val="bg1">
                    <a:lumMod val="85000"/>
                  </a:schemeClr>
                </a:solidFill>
                <a:latin typeface="Century Gothic" panose="020B0502020202020204" pitchFamily="34" charset="0"/>
              </a:rPr>
              <a:t>Who can make copies under the licence?</a:t>
            </a:r>
          </a:p>
          <a:p>
            <a:pPr algn="l"/>
            <a:r>
              <a:rPr lang="en-GB" sz="2000" b="1" dirty="0">
                <a:solidFill>
                  <a:schemeClr val="bg1">
                    <a:lumMod val="85000"/>
                  </a:schemeClr>
                </a:solidFill>
                <a:latin typeface="Century Gothic" panose="020B0502020202020204" pitchFamily="34" charset="0"/>
              </a:rPr>
              <a:t>5. Is my school covered?</a:t>
            </a:r>
          </a:p>
          <a:p>
            <a:pPr algn="l"/>
            <a:r>
              <a:rPr lang="en-GB" sz="2000" b="1" dirty="0">
                <a:solidFill>
                  <a:schemeClr val="bg1">
                    <a:lumMod val="85000"/>
                  </a:schemeClr>
                </a:solidFill>
                <a:latin typeface="Century Gothic" panose="020B0502020202020204" pitchFamily="34" charset="0"/>
              </a:rPr>
              <a:t>6. Data Reporting</a:t>
            </a:r>
          </a:p>
          <a:p>
            <a:pPr algn="l"/>
            <a:r>
              <a:rPr lang="en-GB" sz="2000" b="1" dirty="0">
                <a:solidFill>
                  <a:schemeClr val="bg1">
                    <a:lumMod val="85000"/>
                  </a:schemeClr>
                </a:solidFill>
                <a:latin typeface="Century Gothic" panose="020B0502020202020204" pitchFamily="34" charset="0"/>
              </a:rPr>
              <a:t>7. PMLL Portal</a:t>
            </a:r>
          </a:p>
          <a:p>
            <a:pPr algn="l"/>
            <a:r>
              <a:rPr lang="en-GB" sz="2000" b="1" dirty="0">
                <a:solidFill>
                  <a:schemeClr val="bg1">
                    <a:lumMod val="85000"/>
                  </a:schemeClr>
                </a:solidFill>
                <a:latin typeface="Century Gothic" panose="020B0502020202020204" pitchFamily="34" charset="0"/>
              </a:rPr>
              <a:t>7. COVID-19 – SPML Temporary Changes</a:t>
            </a:r>
          </a:p>
          <a:p>
            <a:pPr algn="l"/>
            <a:endParaRPr lang="en-GB" sz="3600" b="1" dirty="0">
              <a:solidFill>
                <a:schemeClr val="bg1">
                  <a:lumMod val="85000"/>
                </a:schemeClr>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15720C96-E68D-44BD-B156-DD89AC293B85}"/>
              </a:ext>
            </a:extLst>
          </p:cNvPr>
          <p:cNvSpPr>
            <a:spLocks noGrp="1"/>
          </p:cNvSpPr>
          <p:nvPr>
            <p:ph type="sldNum" sz="quarter" idx="12"/>
          </p:nvPr>
        </p:nvSpPr>
        <p:spPr>
          <a:xfrm>
            <a:off x="247437" y="6257412"/>
            <a:ext cx="523126" cy="365125"/>
          </a:xfrm>
        </p:spPr>
        <p:txBody>
          <a:bodyPr/>
          <a:lstStyle/>
          <a:p>
            <a:fld id="{08472678-3375-4B61-A95C-556B48106DAC}" type="slidenum">
              <a:rPr lang="en-GB" smtClean="0"/>
              <a:t>2</a:t>
            </a:fld>
            <a:endParaRPr lang="en-GB" dirty="0"/>
          </a:p>
        </p:txBody>
      </p:sp>
    </p:spTree>
    <p:extLst>
      <p:ext uri="{BB962C8B-B14F-4D97-AF65-F5344CB8AC3E}">
        <p14:creationId xmlns:p14="http://schemas.microsoft.com/office/powerpoint/2010/main" val="353771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15" y="110409"/>
            <a:ext cx="10515600" cy="862672"/>
          </a:xfrm>
        </p:spPr>
        <p:txBody>
          <a:bodyPr>
            <a:normAutofit/>
          </a:bodyPr>
          <a:lstStyle/>
          <a:p>
            <a:r>
              <a:rPr lang="en-GB" sz="2000" b="1" dirty="0">
                <a:solidFill>
                  <a:srgbClr val="2D343A"/>
                </a:solidFill>
                <a:latin typeface="Century Gothic" panose="020B0502020202020204" pitchFamily="34" charset="0"/>
              </a:rPr>
              <a:t>What does the Schools Printed Music Licence (SPML) cover?</a:t>
            </a:r>
          </a:p>
        </p:txBody>
      </p:sp>
      <p:sp>
        <p:nvSpPr>
          <p:cNvPr id="3" name="Slide Number Placeholder 2">
            <a:extLst>
              <a:ext uri="{FF2B5EF4-FFF2-40B4-BE49-F238E27FC236}">
                <a16:creationId xmlns:a16="http://schemas.microsoft.com/office/drawing/2014/main" id="{F0BA138A-46FE-401B-BDBC-165B8C446C3B}"/>
              </a:ext>
            </a:extLst>
          </p:cNvPr>
          <p:cNvSpPr>
            <a:spLocks noGrp="1"/>
          </p:cNvSpPr>
          <p:nvPr>
            <p:ph type="sldNum" sz="quarter" idx="12"/>
          </p:nvPr>
        </p:nvSpPr>
        <p:spPr>
          <a:xfrm>
            <a:off x="196065" y="6382466"/>
            <a:ext cx="463675" cy="365125"/>
          </a:xfrm>
        </p:spPr>
        <p:txBody>
          <a:bodyPr/>
          <a:lstStyle/>
          <a:p>
            <a:fld id="{08472678-3375-4B61-A95C-556B48106DAC}" type="slidenum">
              <a:rPr lang="en-GB" smtClean="0"/>
              <a:t>3</a:t>
            </a:fld>
            <a:endParaRPr lang="en-GB" dirty="0"/>
          </a:p>
        </p:txBody>
      </p:sp>
      <p:cxnSp>
        <p:nvCxnSpPr>
          <p:cNvPr id="4" name="Straight Connector 3"/>
          <p:cNvCxnSpPr/>
          <p:nvPr/>
        </p:nvCxnSpPr>
        <p:spPr>
          <a:xfrm flipH="1">
            <a:off x="0" y="6200448"/>
            <a:ext cx="12192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59740" y="776636"/>
            <a:ext cx="10304805" cy="4950907"/>
          </a:xfrm>
          <a:prstGeom prst="rect">
            <a:avLst/>
          </a:prstGeom>
          <a:noFill/>
        </p:spPr>
        <p:txBody>
          <a:bodyPr wrap="square" rtlCol="0">
            <a:spAutoFit/>
          </a:bodyPr>
          <a:lstStyle/>
          <a:p>
            <a:pPr>
              <a:lnSpc>
                <a:spcPct val="150000"/>
              </a:lnSpc>
            </a:pPr>
            <a:r>
              <a:rPr lang="en-GB" sz="1200" dirty="0">
                <a:solidFill>
                  <a:srgbClr val="2D343A"/>
                </a:solidFill>
                <a:latin typeface="Century Gothic" panose="020B0502020202020204" pitchFamily="34" charset="0"/>
              </a:rPr>
              <a:t>The Schools Printed Music Licence was introduced in 2013 to licence the copying of sheet music.</a:t>
            </a:r>
          </a:p>
          <a:p>
            <a:pPr>
              <a:lnSpc>
                <a:spcPct val="150000"/>
              </a:lnSpc>
            </a:pPr>
            <a:endParaRPr lang="en-GB" sz="1200" dirty="0">
              <a:solidFill>
                <a:srgbClr val="2D343A"/>
              </a:solidFill>
              <a:latin typeface="Century Gothic" panose="020B0502020202020204" pitchFamily="34" charset="0"/>
            </a:endParaRPr>
          </a:p>
          <a:p>
            <a:pPr>
              <a:lnSpc>
                <a:spcPct val="150000"/>
              </a:lnSpc>
            </a:pPr>
            <a:r>
              <a:rPr lang="en-GB" sz="1200" dirty="0">
                <a:solidFill>
                  <a:srgbClr val="2D343A"/>
                </a:solidFill>
                <a:latin typeface="Century Gothic" panose="020B0502020202020204" pitchFamily="34" charset="0"/>
              </a:rPr>
              <a:t>The current licence allows:</a:t>
            </a:r>
          </a:p>
          <a:p>
            <a:pPr>
              <a:lnSpc>
                <a:spcPct val="150000"/>
              </a:lnSpc>
            </a:pPr>
            <a:r>
              <a:rPr lang="en-GB" dirty="0">
                <a:solidFill>
                  <a:srgbClr val="2D343A"/>
                </a:solidFill>
                <a:latin typeface="Century Gothic" panose="020B0502020202020204" pitchFamily="34" charset="0"/>
              </a:rPr>
              <a:t>•	</a:t>
            </a:r>
            <a:r>
              <a:rPr lang="en-GB" sz="1400" dirty="0">
                <a:solidFill>
                  <a:srgbClr val="2D343A"/>
                </a:solidFill>
                <a:latin typeface="Century Gothic" panose="020B0502020202020204" pitchFamily="34" charset="0"/>
              </a:rPr>
              <a:t>Copying of any sheet music (unless on the excluded works list)</a:t>
            </a:r>
          </a:p>
          <a:p>
            <a:pPr lvl="2">
              <a:lnSpc>
                <a:spcPct val="150000"/>
              </a:lnSpc>
            </a:pPr>
            <a:r>
              <a:rPr lang="en-GB" sz="1400" dirty="0">
                <a:solidFill>
                  <a:srgbClr val="2D343A"/>
                </a:solidFill>
                <a:latin typeface="Century Gothic" panose="020B0502020202020204" pitchFamily="34" charset="0"/>
              </a:rPr>
              <a:t>o	</a:t>
            </a:r>
            <a:r>
              <a:rPr lang="en-GB" sz="1200" dirty="0">
                <a:solidFill>
                  <a:srgbClr val="2D343A"/>
                </a:solidFill>
                <a:latin typeface="Century Gothic" panose="020B0502020202020204" pitchFamily="34" charset="0"/>
              </a:rPr>
              <a:t>An original copy of the music must be owned</a:t>
            </a:r>
          </a:p>
          <a:p>
            <a:pPr lvl="2">
              <a:lnSpc>
                <a:spcPct val="150000"/>
              </a:lnSpc>
            </a:pPr>
            <a:r>
              <a:rPr lang="en-GB" sz="1200" dirty="0">
                <a:solidFill>
                  <a:srgbClr val="2D343A"/>
                </a:solidFill>
                <a:latin typeface="Century Gothic" panose="020B0502020202020204" pitchFamily="34" charset="0"/>
              </a:rPr>
              <a:t>o	Music can be bought in physical or digital form</a:t>
            </a:r>
          </a:p>
          <a:p>
            <a:pPr lvl="2">
              <a:lnSpc>
                <a:spcPct val="150000"/>
              </a:lnSpc>
            </a:pPr>
            <a:r>
              <a:rPr lang="en-GB" sz="1200" dirty="0">
                <a:solidFill>
                  <a:srgbClr val="2D343A"/>
                </a:solidFill>
                <a:latin typeface="Century Gothic" panose="020B0502020202020204" pitchFamily="34" charset="0"/>
              </a:rPr>
              <a:t>o	Up to 10% of an anthology or workbook (by number of works or pages) can be copied</a:t>
            </a:r>
          </a:p>
          <a:p>
            <a:pPr lvl="2">
              <a:lnSpc>
                <a:spcPct val="150000"/>
              </a:lnSpc>
            </a:pPr>
            <a:r>
              <a:rPr lang="en-GB" sz="1200" dirty="0">
                <a:solidFill>
                  <a:srgbClr val="2D343A"/>
                </a:solidFill>
                <a:latin typeface="Century Gothic" panose="020B0502020202020204" pitchFamily="34" charset="0"/>
              </a:rPr>
              <a:t>o	Copies can be made for the number of students in a class </a:t>
            </a:r>
          </a:p>
          <a:p>
            <a:pPr lvl="2">
              <a:lnSpc>
                <a:spcPct val="150000"/>
              </a:lnSpc>
            </a:pPr>
            <a:r>
              <a:rPr lang="en-GB" sz="1200" dirty="0">
                <a:solidFill>
                  <a:srgbClr val="2D343A"/>
                </a:solidFill>
                <a:latin typeface="Century Gothic" panose="020B0502020202020204" pitchFamily="34" charset="0"/>
              </a:rPr>
              <a:t>o	Copies can be scanned and made available through a secure network or VLE</a:t>
            </a:r>
          </a:p>
          <a:p>
            <a:pPr lvl="2">
              <a:lnSpc>
                <a:spcPct val="150000"/>
              </a:lnSpc>
            </a:pPr>
            <a:endParaRPr lang="en-GB" sz="1600" dirty="0">
              <a:solidFill>
                <a:srgbClr val="2D343A"/>
              </a:solidFill>
              <a:latin typeface="Century Gothic" panose="020B0502020202020204" pitchFamily="34" charset="0"/>
            </a:endParaRPr>
          </a:p>
          <a:p>
            <a:pPr>
              <a:lnSpc>
                <a:spcPct val="150000"/>
              </a:lnSpc>
            </a:pPr>
            <a:r>
              <a:rPr lang="en-GB" dirty="0">
                <a:solidFill>
                  <a:srgbClr val="2D343A"/>
                </a:solidFill>
                <a:latin typeface="Century Gothic" panose="020B0502020202020204" pitchFamily="34" charset="0"/>
              </a:rPr>
              <a:t>•	</a:t>
            </a:r>
            <a:r>
              <a:rPr lang="en-GB" sz="1400" dirty="0">
                <a:solidFill>
                  <a:srgbClr val="2D343A"/>
                </a:solidFill>
                <a:latin typeface="Century Gothic" panose="020B0502020202020204" pitchFamily="34" charset="0"/>
              </a:rPr>
              <a:t>Songs can be arranged</a:t>
            </a:r>
          </a:p>
          <a:p>
            <a:pPr marL="1200150" lvl="2" indent="-285750">
              <a:lnSpc>
                <a:spcPct val="150000"/>
              </a:lnSpc>
              <a:buFont typeface="Courier New" panose="02070309020205020404" pitchFamily="49" charset="0"/>
              <a:buChar char="o"/>
            </a:pPr>
            <a:r>
              <a:rPr lang="en-GB" sz="1400" dirty="0">
                <a:solidFill>
                  <a:srgbClr val="2D343A"/>
                </a:solidFill>
                <a:latin typeface="Century Gothic" panose="020B0502020202020204" pitchFamily="34" charset="0"/>
              </a:rPr>
              <a:t> for practical purposes such as change of instrumentation or key	</a:t>
            </a:r>
            <a:r>
              <a:rPr lang="en-GB" sz="1200" dirty="0">
                <a:solidFill>
                  <a:srgbClr val="2D343A"/>
                </a:solidFill>
                <a:latin typeface="Century Gothic" panose="020B0502020202020204" pitchFamily="34" charset="0"/>
              </a:rPr>
              <a:t>	</a:t>
            </a:r>
          </a:p>
          <a:p>
            <a:pPr marL="1200150" lvl="2" indent="-285750">
              <a:lnSpc>
                <a:spcPct val="150000"/>
              </a:lnSpc>
              <a:buFont typeface="Courier New" panose="02070309020205020404" pitchFamily="49" charset="0"/>
              <a:buChar char="o"/>
            </a:pPr>
            <a:endParaRPr lang="en-GB" sz="1200" dirty="0">
              <a:solidFill>
                <a:srgbClr val="2D343A"/>
              </a:solidFill>
              <a:latin typeface="Century Gothic" panose="020B0502020202020204" pitchFamily="34" charset="0"/>
            </a:endParaRPr>
          </a:p>
          <a:p>
            <a:pPr marL="285750" indent="-285750">
              <a:lnSpc>
                <a:spcPct val="150000"/>
              </a:lnSpc>
              <a:buFont typeface="Courier New" panose="02070309020205020404" pitchFamily="49" charset="0"/>
              <a:buChar char="o"/>
            </a:pPr>
            <a:r>
              <a:rPr lang="en-GB" sz="1200" dirty="0">
                <a:solidFill>
                  <a:srgbClr val="2D343A"/>
                </a:solidFill>
                <a:latin typeface="Century Gothic" panose="020B0502020202020204" pitchFamily="34" charset="0"/>
              </a:rPr>
              <a:t>The licence covers ‘school activities’ Which are “activities carried out by or on behalf of the School (whether curricular or extra-curricular) including Individual Vocal or Individual Instrumental Teaching solely where such teaching is part of its “Collective Educational Provision.”</a:t>
            </a:r>
          </a:p>
        </p:txBody>
      </p:sp>
      <p:pic>
        <p:nvPicPr>
          <p:cNvPr id="7" name="Picture 6" descr="A picture containing fence, drawing, table&#10;&#10;Description automatically generated">
            <a:extLst>
              <a:ext uri="{FF2B5EF4-FFF2-40B4-BE49-F238E27FC236}">
                <a16:creationId xmlns:a16="http://schemas.microsoft.com/office/drawing/2014/main" id="{C02B6874-2B81-477D-B944-A91DF1922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5666" y="6295648"/>
            <a:ext cx="861098" cy="451943"/>
          </a:xfrm>
          <a:prstGeom prst="rect">
            <a:avLst/>
          </a:prstGeom>
        </p:spPr>
      </p:pic>
    </p:spTree>
    <p:extLst>
      <p:ext uri="{BB962C8B-B14F-4D97-AF65-F5344CB8AC3E}">
        <p14:creationId xmlns:p14="http://schemas.microsoft.com/office/powerpoint/2010/main" val="53812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15" y="110409"/>
            <a:ext cx="10515600" cy="862672"/>
          </a:xfrm>
        </p:spPr>
        <p:txBody>
          <a:bodyPr>
            <a:normAutofit/>
          </a:bodyPr>
          <a:lstStyle/>
          <a:p>
            <a:r>
              <a:rPr lang="en-GB" sz="2000" b="1" dirty="0">
                <a:solidFill>
                  <a:srgbClr val="2D343A"/>
                </a:solidFill>
                <a:latin typeface="Century Gothic" panose="020B0502020202020204" pitchFamily="34" charset="0"/>
              </a:rPr>
              <a:t>Who can make copies under the SPML?</a:t>
            </a:r>
          </a:p>
        </p:txBody>
      </p:sp>
      <p:sp>
        <p:nvSpPr>
          <p:cNvPr id="3" name="Slide Number Placeholder 2">
            <a:extLst>
              <a:ext uri="{FF2B5EF4-FFF2-40B4-BE49-F238E27FC236}">
                <a16:creationId xmlns:a16="http://schemas.microsoft.com/office/drawing/2014/main" id="{F0BA138A-46FE-401B-BDBC-165B8C446C3B}"/>
              </a:ext>
            </a:extLst>
          </p:cNvPr>
          <p:cNvSpPr>
            <a:spLocks noGrp="1"/>
          </p:cNvSpPr>
          <p:nvPr>
            <p:ph type="sldNum" sz="quarter" idx="12"/>
          </p:nvPr>
        </p:nvSpPr>
        <p:spPr>
          <a:xfrm>
            <a:off x="196065" y="6382466"/>
            <a:ext cx="463675" cy="365125"/>
          </a:xfrm>
        </p:spPr>
        <p:txBody>
          <a:bodyPr/>
          <a:lstStyle/>
          <a:p>
            <a:fld id="{08472678-3375-4B61-A95C-556B48106DAC}" type="slidenum">
              <a:rPr lang="en-GB" smtClean="0"/>
              <a:t>4</a:t>
            </a:fld>
            <a:endParaRPr lang="en-GB" dirty="0"/>
          </a:p>
        </p:txBody>
      </p:sp>
      <p:cxnSp>
        <p:nvCxnSpPr>
          <p:cNvPr id="4" name="Straight Connector 3"/>
          <p:cNvCxnSpPr/>
          <p:nvPr/>
        </p:nvCxnSpPr>
        <p:spPr>
          <a:xfrm flipH="1">
            <a:off x="0" y="6200448"/>
            <a:ext cx="12192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552736" y="1243563"/>
            <a:ext cx="10304805" cy="4194674"/>
          </a:xfrm>
          <a:prstGeom prst="rect">
            <a:avLst/>
          </a:prstGeom>
          <a:noFill/>
        </p:spPr>
        <p:txBody>
          <a:bodyPr wrap="square" rtlCol="0">
            <a:spAutoFit/>
          </a:bodyPr>
          <a:lstStyle/>
          <a:p>
            <a:pPr>
              <a:lnSpc>
                <a:spcPct val="150000"/>
              </a:lnSpc>
            </a:pPr>
            <a:r>
              <a:rPr lang="en-GB" dirty="0">
                <a:solidFill>
                  <a:srgbClr val="2D343A"/>
                </a:solidFill>
                <a:latin typeface="Century Gothic" panose="020B0502020202020204" pitchFamily="34" charset="0"/>
              </a:rPr>
              <a:t>Copies and arrangements of sheet music can be made by members of staff or teachers (on the school premises) who are:-</a:t>
            </a:r>
          </a:p>
          <a:p>
            <a:pPr marL="742950" lvl="1"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Employed by the school or academy</a:t>
            </a:r>
          </a:p>
          <a:p>
            <a:pPr marL="742950" lvl="1"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employed by the Local Music Service or Local Music Education Hub;</a:t>
            </a:r>
          </a:p>
          <a:p>
            <a:pPr marL="742950" lvl="1"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Self-employed</a:t>
            </a:r>
          </a:p>
          <a:p>
            <a:pPr marL="742950" lvl="1" indent="-285750">
              <a:lnSpc>
                <a:spcPct val="150000"/>
              </a:lnSpc>
              <a:buFont typeface="Arial" panose="020B0604020202020204" pitchFamily="34" charset="0"/>
              <a:buChar char="•"/>
            </a:pPr>
            <a:endParaRPr lang="en-GB" dirty="0">
              <a:solidFill>
                <a:srgbClr val="2D343A"/>
              </a:solidFill>
              <a:latin typeface="Century Gothic" panose="020B0502020202020204" pitchFamily="34" charset="0"/>
            </a:endParaRPr>
          </a:p>
          <a:p>
            <a:pPr marL="285750"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The licence does not cover private tuition </a:t>
            </a:r>
          </a:p>
          <a:p>
            <a:pPr marL="285750" indent="-285750">
              <a:lnSpc>
                <a:spcPct val="150000"/>
              </a:lnSpc>
              <a:buFont typeface="Arial" panose="020B0604020202020204" pitchFamily="34" charset="0"/>
              <a:buChar char="•"/>
            </a:pPr>
            <a:endParaRPr lang="en-GB" dirty="0">
              <a:solidFill>
                <a:srgbClr val="2D343A"/>
              </a:solidFill>
              <a:latin typeface="Century Gothic" panose="020B0502020202020204" pitchFamily="34" charset="0"/>
            </a:endParaRPr>
          </a:p>
          <a:p>
            <a:pPr marL="285750"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For activities at Music Services that are not covered by the SPML there is now a Licence that covers “area activities” for Music Services</a:t>
            </a:r>
          </a:p>
        </p:txBody>
      </p:sp>
      <p:pic>
        <p:nvPicPr>
          <p:cNvPr id="7" name="Picture 6" descr="A picture containing fence, drawing, table&#10;&#10;Description automatically generated">
            <a:extLst>
              <a:ext uri="{FF2B5EF4-FFF2-40B4-BE49-F238E27FC236}">
                <a16:creationId xmlns:a16="http://schemas.microsoft.com/office/drawing/2014/main" id="{C02B6874-2B81-477D-B944-A91DF1922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5666" y="6295648"/>
            <a:ext cx="861098" cy="451943"/>
          </a:xfrm>
          <a:prstGeom prst="rect">
            <a:avLst/>
          </a:prstGeom>
        </p:spPr>
      </p:pic>
    </p:spTree>
    <p:extLst>
      <p:ext uri="{BB962C8B-B14F-4D97-AF65-F5344CB8AC3E}">
        <p14:creationId xmlns:p14="http://schemas.microsoft.com/office/powerpoint/2010/main" val="355847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15" y="110409"/>
            <a:ext cx="10515600" cy="862672"/>
          </a:xfrm>
        </p:spPr>
        <p:txBody>
          <a:bodyPr>
            <a:normAutofit/>
          </a:bodyPr>
          <a:lstStyle/>
          <a:p>
            <a:r>
              <a:rPr lang="en-GB" sz="2000" b="1" dirty="0">
                <a:solidFill>
                  <a:srgbClr val="2D343A"/>
                </a:solidFill>
                <a:latin typeface="Century Gothic" panose="020B0502020202020204" pitchFamily="34" charset="0"/>
              </a:rPr>
              <a:t>What does the Music Service Licence cover?</a:t>
            </a:r>
          </a:p>
        </p:txBody>
      </p:sp>
      <p:sp>
        <p:nvSpPr>
          <p:cNvPr id="3" name="Slide Number Placeholder 2">
            <a:extLst>
              <a:ext uri="{FF2B5EF4-FFF2-40B4-BE49-F238E27FC236}">
                <a16:creationId xmlns:a16="http://schemas.microsoft.com/office/drawing/2014/main" id="{F0BA138A-46FE-401B-BDBC-165B8C446C3B}"/>
              </a:ext>
            </a:extLst>
          </p:cNvPr>
          <p:cNvSpPr>
            <a:spLocks noGrp="1"/>
          </p:cNvSpPr>
          <p:nvPr>
            <p:ph type="sldNum" sz="quarter" idx="12"/>
          </p:nvPr>
        </p:nvSpPr>
        <p:spPr>
          <a:xfrm>
            <a:off x="196065" y="6382466"/>
            <a:ext cx="463675" cy="365125"/>
          </a:xfrm>
        </p:spPr>
        <p:txBody>
          <a:bodyPr/>
          <a:lstStyle/>
          <a:p>
            <a:fld id="{08472678-3375-4B61-A95C-556B48106DAC}" type="slidenum">
              <a:rPr lang="en-GB" smtClean="0"/>
              <a:t>5</a:t>
            </a:fld>
            <a:endParaRPr lang="en-GB" dirty="0"/>
          </a:p>
        </p:txBody>
      </p:sp>
      <p:cxnSp>
        <p:nvCxnSpPr>
          <p:cNvPr id="4" name="Straight Connector 3"/>
          <p:cNvCxnSpPr/>
          <p:nvPr/>
        </p:nvCxnSpPr>
        <p:spPr>
          <a:xfrm flipH="1">
            <a:off x="0" y="6200448"/>
            <a:ext cx="12192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59740" y="776636"/>
            <a:ext cx="10304805" cy="4950907"/>
          </a:xfrm>
          <a:prstGeom prst="rect">
            <a:avLst/>
          </a:prstGeom>
          <a:noFill/>
        </p:spPr>
        <p:txBody>
          <a:bodyPr wrap="square" rtlCol="0">
            <a:spAutoFit/>
          </a:bodyPr>
          <a:lstStyle/>
          <a:p>
            <a:pPr>
              <a:lnSpc>
                <a:spcPct val="150000"/>
              </a:lnSpc>
            </a:pPr>
            <a:r>
              <a:rPr lang="en-GB" sz="1200" dirty="0">
                <a:solidFill>
                  <a:srgbClr val="2D343A"/>
                </a:solidFill>
                <a:latin typeface="Century Gothic" panose="020B0502020202020204" pitchFamily="34" charset="0"/>
              </a:rPr>
              <a:t>The Music Service Licence was launched on 1 April 2020</a:t>
            </a:r>
          </a:p>
          <a:p>
            <a:pPr>
              <a:lnSpc>
                <a:spcPct val="150000"/>
              </a:lnSpc>
            </a:pPr>
            <a:endParaRPr lang="en-GB" sz="1200" dirty="0">
              <a:solidFill>
                <a:srgbClr val="2D343A"/>
              </a:solidFill>
              <a:latin typeface="Century Gothic" panose="020B0502020202020204" pitchFamily="34" charset="0"/>
            </a:endParaRPr>
          </a:p>
          <a:p>
            <a:pPr>
              <a:lnSpc>
                <a:spcPct val="150000"/>
              </a:lnSpc>
            </a:pPr>
            <a:r>
              <a:rPr lang="en-GB" sz="1200" dirty="0">
                <a:solidFill>
                  <a:srgbClr val="2D343A"/>
                </a:solidFill>
                <a:latin typeface="Century Gothic" panose="020B0502020202020204" pitchFamily="34" charset="0"/>
              </a:rPr>
              <a:t>The licence allows:</a:t>
            </a:r>
          </a:p>
          <a:p>
            <a:pPr>
              <a:lnSpc>
                <a:spcPct val="150000"/>
              </a:lnSpc>
            </a:pPr>
            <a:r>
              <a:rPr lang="en-GB" dirty="0">
                <a:solidFill>
                  <a:srgbClr val="2D343A"/>
                </a:solidFill>
                <a:latin typeface="Century Gothic" panose="020B0502020202020204" pitchFamily="34" charset="0"/>
              </a:rPr>
              <a:t>•	</a:t>
            </a:r>
            <a:r>
              <a:rPr lang="en-GB" sz="1400" dirty="0">
                <a:solidFill>
                  <a:srgbClr val="2D343A"/>
                </a:solidFill>
                <a:latin typeface="Century Gothic" panose="020B0502020202020204" pitchFamily="34" charset="0"/>
              </a:rPr>
              <a:t>Copying of any sheet music (unless on the excluded works list)</a:t>
            </a:r>
          </a:p>
          <a:p>
            <a:pPr lvl="2">
              <a:lnSpc>
                <a:spcPct val="150000"/>
              </a:lnSpc>
            </a:pPr>
            <a:r>
              <a:rPr lang="en-GB" sz="1400" dirty="0">
                <a:solidFill>
                  <a:srgbClr val="2D343A"/>
                </a:solidFill>
                <a:latin typeface="Century Gothic" panose="020B0502020202020204" pitchFamily="34" charset="0"/>
              </a:rPr>
              <a:t>o	</a:t>
            </a:r>
            <a:r>
              <a:rPr lang="en-GB" sz="1200" dirty="0">
                <a:solidFill>
                  <a:srgbClr val="2D343A"/>
                </a:solidFill>
                <a:latin typeface="Century Gothic" panose="020B0502020202020204" pitchFamily="34" charset="0"/>
              </a:rPr>
              <a:t>An original copy of the music must be owned</a:t>
            </a:r>
          </a:p>
          <a:p>
            <a:pPr lvl="2">
              <a:lnSpc>
                <a:spcPct val="150000"/>
              </a:lnSpc>
            </a:pPr>
            <a:r>
              <a:rPr lang="en-GB" sz="1200" dirty="0">
                <a:solidFill>
                  <a:srgbClr val="2D343A"/>
                </a:solidFill>
                <a:latin typeface="Century Gothic" panose="020B0502020202020204" pitchFamily="34" charset="0"/>
              </a:rPr>
              <a:t>o	Music can be bought in physical or digital form</a:t>
            </a:r>
          </a:p>
          <a:p>
            <a:pPr lvl="2">
              <a:lnSpc>
                <a:spcPct val="150000"/>
              </a:lnSpc>
            </a:pPr>
            <a:r>
              <a:rPr lang="en-GB" sz="1200" dirty="0">
                <a:solidFill>
                  <a:srgbClr val="2D343A"/>
                </a:solidFill>
                <a:latin typeface="Century Gothic" panose="020B0502020202020204" pitchFamily="34" charset="0"/>
              </a:rPr>
              <a:t>o	Up to 10% of an anthology or workbook (by number of works or pages) can be copied</a:t>
            </a:r>
          </a:p>
          <a:p>
            <a:pPr lvl="2">
              <a:lnSpc>
                <a:spcPct val="150000"/>
              </a:lnSpc>
            </a:pPr>
            <a:r>
              <a:rPr lang="en-GB" sz="1200" dirty="0">
                <a:solidFill>
                  <a:srgbClr val="2D343A"/>
                </a:solidFill>
                <a:latin typeface="Century Gothic" panose="020B0502020202020204" pitchFamily="34" charset="0"/>
              </a:rPr>
              <a:t>o	Copies can be made for the number of students in a class </a:t>
            </a:r>
          </a:p>
          <a:p>
            <a:pPr lvl="2">
              <a:lnSpc>
                <a:spcPct val="150000"/>
              </a:lnSpc>
            </a:pPr>
            <a:r>
              <a:rPr lang="en-GB" sz="1200" dirty="0">
                <a:solidFill>
                  <a:srgbClr val="2D343A"/>
                </a:solidFill>
                <a:latin typeface="Century Gothic" panose="020B0502020202020204" pitchFamily="34" charset="0"/>
              </a:rPr>
              <a:t>o	Copies can be scanned and made available through a secure network or VLE</a:t>
            </a:r>
          </a:p>
          <a:p>
            <a:pPr lvl="2">
              <a:lnSpc>
                <a:spcPct val="150000"/>
              </a:lnSpc>
            </a:pPr>
            <a:endParaRPr lang="en-GB" sz="1600" dirty="0">
              <a:solidFill>
                <a:srgbClr val="2D343A"/>
              </a:solidFill>
              <a:latin typeface="Century Gothic" panose="020B0502020202020204" pitchFamily="34" charset="0"/>
            </a:endParaRPr>
          </a:p>
          <a:p>
            <a:pPr>
              <a:lnSpc>
                <a:spcPct val="150000"/>
              </a:lnSpc>
            </a:pPr>
            <a:r>
              <a:rPr lang="en-GB" dirty="0">
                <a:solidFill>
                  <a:srgbClr val="2D343A"/>
                </a:solidFill>
                <a:latin typeface="Century Gothic" panose="020B0502020202020204" pitchFamily="34" charset="0"/>
              </a:rPr>
              <a:t>•	</a:t>
            </a:r>
            <a:r>
              <a:rPr lang="en-GB" sz="1400" dirty="0">
                <a:solidFill>
                  <a:srgbClr val="2D343A"/>
                </a:solidFill>
                <a:latin typeface="Century Gothic" panose="020B0502020202020204" pitchFamily="34" charset="0"/>
              </a:rPr>
              <a:t>Songs can be arranged</a:t>
            </a:r>
          </a:p>
          <a:p>
            <a:pPr marL="1200150" lvl="2" indent="-285750">
              <a:lnSpc>
                <a:spcPct val="150000"/>
              </a:lnSpc>
              <a:buFont typeface="Courier New" panose="02070309020205020404" pitchFamily="49" charset="0"/>
              <a:buChar char="o"/>
            </a:pPr>
            <a:r>
              <a:rPr lang="en-GB" sz="1400" dirty="0">
                <a:solidFill>
                  <a:srgbClr val="2D343A"/>
                </a:solidFill>
                <a:latin typeface="Century Gothic" panose="020B0502020202020204" pitchFamily="34" charset="0"/>
              </a:rPr>
              <a:t> for practical purposes such as change of instrumentation or key	</a:t>
            </a:r>
            <a:r>
              <a:rPr lang="en-GB" sz="1200" dirty="0">
                <a:solidFill>
                  <a:srgbClr val="2D343A"/>
                </a:solidFill>
                <a:latin typeface="Century Gothic" panose="020B0502020202020204" pitchFamily="34" charset="0"/>
              </a:rPr>
              <a:t>	</a:t>
            </a:r>
          </a:p>
          <a:p>
            <a:pPr marL="1200150" lvl="2" indent="-285750">
              <a:lnSpc>
                <a:spcPct val="150000"/>
              </a:lnSpc>
              <a:buFont typeface="Courier New" panose="02070309020205020404" pitchFamily="49" charset="0"/>
              <a:buChar char="o"/>
            </a:pPr>
            <a:endParaRPr lang="en-GB" sz="1200" dirty="0">
              <a:solidFill>
                <a:srgbClr val="2D343A"/>
              </a:solidFill>
              <a:latin typeface="Century Gothic" panose="020B0502020202020204" pitchFamily="34" charset="0"/>
            </a:endParaRPr>
          </a:p>
          <a:p>
            <a:pPr marL="285750" indent="-285750">
              <a:lnSpc>
                <a:spcPct val="150000"/>
              </a:lnSpc>
              <a:buFont typeface="Courier New" panose="02070309020205020404" pitchFamily="49" charset="0"/>
              <a:buChar char="o"/>
            </a:pPr>
            <a:r>
              <a:rPr lang="en-GB" sz="1200" dirty="0">
                <a:solidFill>
                  <a:srgbClr val="2D343A"/>
                </a:solidFill>
                <a:latin typeface="Century Gothic" panose="020B0502020202020204" pitchFamily="34" charset="0"/>
              </a:rPr>
              <a:t>The licence covers ‘area activities’ defined in the licence as “activities carried out by a Music Service including Individual and small group vocal or Instrumental Music Teaching and small and large music ensembles over and above the Collective Educational Provision of the school or schools on whose behalf it is being provided but strictly limited to educational non-commercial activities”</a:t>
            </a:r>
          </a:p>
        </p:txBody>
      </p:sp>
      <p:pic>
        <p:nvPicPr>
          <p:cNvPr id="7" name="Picture 6" descr="A picture containing fence, drawing, table&#10;&#10;Description automatically generated">
            <a:extLst>
              <a:ext uri="{FF2B5EF4-FFF2-40B4-BE49-F238E27FC236}">
                <a16:creationId xmlns:a16="http://schemas.microsoft.com/office/drawing/2014/main" id="{C02B6874-2B81-477D-B944-A91DF1922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5666" y="6295648"/>
            <a:ext cx="861098" cy="451943"/>
          </a:xfrm>
          <a:prstGeom prst="rect">
            <a:avLst/>
          </a:prstGeom>
        </p:spPr>
      </p:pic>
    </p:spTree>
    <p:extLst>
      <p:ext uri="{BB962C8B-B14F-4D97-AF65-F5344CB8AC3E}">
        <p14:creationId xmlns:p14="http://schemas.microsoft.com/office/powerpoint/2010/main" val="232496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15" y="110409"/>
            <a:ext cx="10515600" cy="862672"/>
          </a:xfrm>
        </p:spPr>
        <p:txBody>
          <a:bodyPr>
            <a:normAutofit/>
          </a:bodyPr>
          <a:lstStyle/>
          <a:p>
            <a:r>
              <a:rPr lang="en-GB" sz="2000" b="1" dirty="0">
                <a:solidFill>
                  <a:srgbClr val="2D343A"/>
                </a:solidFill>
                <a:latin typeface="Century Gothic" panose="020B0502020202020204" pitchFamily="34" charset="0"/>
              </a:rPr>
              <a:t>Who can make copies under the Music Services Licence?</a:t>
            </a:r>
          </a:p>
        </p:txBody>
      </p:sp>
      <p:sp>
        <p:nvSpPr>
          <p:cNvPr id="3" name="Slide Number Placeholder 2">
            <a:extLst>
              <a:ext uri="{FF2B5EF4-FFF2-40B4-BE49-F238E27FC236}">
                <a16:creationId xmlns:a16="http://schemas.microsoft.com/office/drawing/2014/main" id="{F0BA138A-46FE-401B-BDBC-165B8C446C3B}"/>
              </a:ext>
            </a:extLst>
          </p:cNvPr>
          <p:cNvSpPr>
            <a:spLocks noGrp="1"/>
          </p:cNvSpPr>
          <p:nvPr>
            <p:ph type="sldNum" sz="quarter" idx="12"/>
          </p:nvPr>
        </p:nvSpPr>
        <p:spPr>
          <a:xfrm>
            <a:off x="196065" y="6382466"/>
            <a:ext cx="463675" cy="365125"/>
          </a:xfrm>
        </p:spPr>
        <p:txBody>
          <a:bodyPr/>
          <a:lstStyle/>
          <a:p>
            <a:fld id="{08472678-3375-4B61-A95C-556B48106DAC}" type="slidenum">
              <a:rPr lang="en-GB" smtClean="0"/>
              <a:t>6</a:t>
            </a:fld>
            <a:endParaRPr lang="en-GB" dirty="0"/>
          </a:p>
        </p:txBody>
      </p:sp>
      <p:cxnSp>
        <p:nvCxnSpPr>
          <p:cNvPr id="4" name="Straight Connector 3"/>
          <p:cNvCxnSpPr/>
          <p:nvPr/>
        </p:nvCxnSpPr>
        <p:spPr>
          <a:xfrm flipH="1">
            <a:off x="0" y="6200448"/>
            <a:ext cx="12192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552736" y="1243563"/>
            <a:ext cx="10304805" cy="2532681"/>
          </a:xfrm>
          <a:prstGeom prst="rect">
            <a:avLst/>
          </a:prstGeom>
          <a:noFill/>
        </p:spPr>
        <p:txBody>
          <a:bodyPr wrap="square" rtlCol="0">
            <a:spAutoFit/>
          </a:bodyPr>
          <a:lstStyle/>
          <a:p>
            <a:pPr>
              <a:lnSpc>
                <a:spcPct val="150000"/>
              </a:lnSpc>
            </a:pPr>
            <a:r>
              <a:rPr lang="en-GB" dirty="0">
                <a:solidFill>
                  <a:srgbClr val="2D343A"/>
                </a:solidFill>
                <a:latin typeface="Century Gothic" panose="020B0502020202020204" pitchFamily="34" charset="0"/>
              </a:rPr>
              <a:t>Copies and arrangements of sheet music can be made by members of staff or teachers who are:-</a:t>
            </a:r>
          </a:p>
          <a:p>
            <a:pPr marL="742950" lvl="1"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employed by the Local Music Service or Local Music Education Hub;</a:t>
            </a:r>
          </a:p>
          <a:p>
            <a:pPr marL="742950" lvl="1" indent="-285750">
              <a:lnSpc>
                <a:spcPct val="150000"/>
              </a:lnSpc>
              <a:buFont typeface="Arial" panose="020B0604020202020204" pitchFamily="34" charset="0"/>
              <a:buChar char="•"/>
            </a:pPr>
            <a:endParaRPr lang="en-GB" dirty="0">
              <a:solidFill>
                <a:srgbClr val="2D343A"/>
              </a:solidFill>
              <a:latin typeface="Century Gothic" panose="020B0502020202020204" pitchFamily="34" charset="0"/>
            </a:endParaRPr>
          </a:p>
          <a:p>
            <a:pPr marL="285750"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The licence does not cover private tuition </a:t>
            </a:r>
          </a:p>
          <a:p>
            <a:pPr marL="285750" indent="-285750">
              <a:lnSpc>
                <a:spcPct val="150000"/>
              </a:lnSpc>
              <a:buFont typeface="Arial" panose="020B0604020202020204" pitchFamily="34" charset="0"/>
              <a:buChar char="•"/>
            </a:pPr>
            <a:endParaRPr lang="en-GB" dirty="0">
              <a:solidFill>
                <a:srgbClr val="2D343A"/>
              </a:solidFill>
              <a:latin typeface="Century Gothic" panose="020B0502020202020204" pitchFamily="34" charset="0"/>
            </a:endParaRPr>
          </a:p>
        </p:txBody>
      </p:sp>
      <p:pic>
        <p:nvPicPr>
          <p:cNvPr id="7" name="Picture 6" descr="A picture containing fence, drawing, table&#10;&#10;Description automatically generated">
            <a:extLst>
              <a:ext uri="{FF2B5EF4-FFF2-40B4-BE49-F238E27FC236}">
                <a16:creationId xmlns:a16="http://schemas.microsoft.com/office/drawing/2014/main" id="{C02B6874-2B81-477D-B944-A91DF1922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5666" y="6295648"/>
            <a:ext cx="861098" cy="451943"/>
          </a:xfrm>
          <a:prstGeom prst="rect">
            <a:avLst/>
          </a:prstGeom>
        </p:spPr>
      </p:pic>
    </p:spTree>
    <p:extLst>
      <p:ext uri="{BB962C8B-B14F-4D97-AF65-F5344CB8AC3E}">
        <p14:creationId xmlns:p14="http://schemas.microsoft.com/office/powerpoint/2010/main" val="135605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15" y="110409"/>
            <a:ext cx="10515600" cy="862672"/>
          </a:xfrm>
        </p:spPr>
        <p:txBody>
          <a:bodyPr>
            <a:normAutofit/>
          </a:bodyPr>
          <a:lstStyle/>
          <a:p>
            <a:r>
              <a:rPr lang="en-GB" sz="2000" b="1" dirty="0">
                <a:solidFill>
                  <a:srgbClr val="2D343A"/>
                </a:solidFill>
                <a:latin typeface="Century Gothic" panose="020B0502020202020204" pitchFamily="34" charset="0"/>
              </a:rPr>
              <a:t>Is my school/school in my area covered by a Schools Printed Music Licence (SPML)?</a:t>
            </a:r>
          </a:p>
        </p:txBody>
      </p:sp>
      <p:sp>
        <p:nvSpPr>
          <p:cNvPr id="3" name="Slide Number Placeholder 2">
            <a:extLst>
              <a:ext uri="{FF2B5EF4-FFF2-40B4-BE49-F238E27FC236}">
                <a16:creationId xmlns:a16="http://schemas.microsoft.com/office/drawing/2014/main" id="{F0BA138A-46FE-401B-BDBC-165B8C446C3B}"/>
              </a:ext>
            </a:extLst>
          </p:cNvPr>
          <p:cNvSpPr>
            <a:spLocks noGrp="1"/>
          </p:cNvSpPr>
          <p:nvPr>
            <p:ph type="sldNum" sz="quarter" idx="12"/>
          </p:nvPr>
        </p:nvSpPr>
        <p:spPr>
          <a:xfrm>
            <a:off x="196065" y="6382466"/>
            <a:ext cx="463675" cy="365125"/>
          </a:xfrm>
        </p:spPr>
        <p:txBody>
          <a:bodyPr/>
          <a:lstStyle/>
          <a:p>
            <a:fld id="{08472678-3375-4B61-A95C-556B48106DAC}" type="slidenum">
              <a:rPr lang="en-GB" smtClean="0"/>
              <a:t>7</a:t>
            </a:fld>
            <a:endParaRPr lang="en-GB" dirty="0"/>
          </a:p>
        </p:txBody>
      </p:sp>
      <p:cxnSp>
        <p:nvCxnSpPr>
          <p:cNvPr id="4" name="Straight Connector 3"/>
          <p:cNvCxnSpPr/>
          <p:nvPr/>
        </p:nvCxnSpPr>
        <p:spPr>
          <a:xfrm flipH="1">
            <a:off x="0" y="6200448"/>
            <a:ext cx="12192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59740" y="1155098"/>
            <a:ext cx="10304805" cy="5441170"/>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GB" b="1" dirty="0">
                <a:solidFill>
                  <a:srgbClr val="2D343A"/>
                </a:solidFill>
                <a:latin typeface="Century Gothic" panose="020B0502020202020204" pitchFamily="34" charset="0"/>
              </a:rPr>
              <a:t>England – Yes all</a:t>
            </a:r>
          </a:p>
          <a:p>
            <a:pPr marL="1200150" lvl="2"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The Department for Education (DfE) centrally pays for all schools and academies in England</a:t>
            </a:r>
          </a:p>
          <a:p>
            <a:pPr marL="742950" lvl="1" indent="-285750">
              <a:lnSpc>
                <a:spcPct val="150000"/>
              </a:lnSpc>
              <a:buFont typeface="Arial" panose="020B0604020202020204" pitchFamily="34" charset="0"/>
              <a:buChar char="•"/>
            </a:pPr>
            <a:r>
              <a:rPr lang="en-GB" b="1" dirty="0">
                <a:solidFill>
                  <a:srgbClr val="2D343A"/>
                </a:solidFill>
                <a:latin typeface="Century Gothic" panose="020B0502020202020204" pitchFamily="34" charset="0"/>
              </a:rPr>
              <a:t>Scotland – Yes all</a:t>
            </a:r>
          </a:p>
          <a:p>
            <a:pPr marL="1200150" lvl="2"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The Government in Scotland pays for all schools</a:t>
            </a:r>
          </a:p>
          <a:p>
            <a:pPr marL="742950" lvl="1" indent="-285750">
              <a:lnSpc>
                <a:spcPct val="150000"/>
              </a:lnSpc>
              <a:buFont typeface="Arial" panose="020B0604020202020204" pitchFamily="34" charset="0"/>
              <a:buChar char="•"/>
            </a:pPr>
            <a:r>
              <a:rPr lang="en-GB" b="1" dirty="0">
                <a:solidFill>
                  <a:srgbClr val="2D343A"/>
                </a:solidFill>
                <a:latin typeface="Century Gothic" panose="020B0502020202020204" pitchFamily="34" charset="0"/>
              </a:rPr>
              <a:t>Northern Ireland – Yes all</a:t>
            </a:r>
          </a:p>
          <a:p>
            <a:pPr marL="1200150" lvl="2"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The Education Authority in Northern Ireland pays for all schools</a:t>
            </a:r>
          </a:p>
          <a:p>
            <a:pPr marL="742950" lvl="1" indent="-285750">
              <a:lnSpc>
                <a:spcPct val="150000"/>
              </a:lnSpc>
              <a:buFont typeface="Arial" panose="020B0604020202020204" pitchFamily="34" charset="0"/>
              <a:buChar char="•"/>
            </a:pPr>
            <a:r>
              <a:rPr lang="en-GB" b="1" dirty="0">
                <a:solidFill>
                  <a:srgbClr val="2D343A"/>
                </a:solidFill>
                <a:latin typeface="Century Gothic" panose="020B0502020202020204" pitchFamily="34" charset="0"/>
              </a:rPr>
              <a:t>Wales – Some schools &amp; Local Authorities</a:t>
            </a:r>
          </a:p>
          <a:p>
            <a:pPr marL="1200150" lvl="2"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They are licensed on a school by school or Local Authority basis</a:t>
            </a:r>
          </a:p>
          <a:p>
            <a:pPr marL="742950" lvl="1" indent="-285750">
              <a:lnSpc>
                <a:spcPct val="150000"/>
              </a:lnSpc>
              <a:buFont typeface="Arial" panose="020B0604020202020204" pitchFamily="34" charset="0"/>
              <a:buChar char="•"/>
            </a:pPr>
            <a:r>
              <a:rPr lang="en-GB" b="1" dirty="0">
                <a:solidFill>
                  <a:srgbClr val="2D343A"/>
                </a:solidFill>
                <a:latin typeface="Century Gothic" panose="020B0502020202020204" pitchFamily="34" charset="0"/>
              </a:rPr>
              <a:t>Independent Schools – Licensed on an individual basis</a:t>
            </a:r>
          </a:p>
          <a:p>
            <a:pPr marL="1200150" lvl="2" indent="-285750">
              <a:lnSpc>
                <a:spcPct val="150000"/>
              </a:lnSpc>
              <a:buFont typeface="Arial" panose="020B0604020202020204" pitchFamily="34" charset="0"/>
              <a:buChar char="•"/>
            </a:pPr>
            <a:r>
              <a:rPr lang="en-GB" dirty="0">
                <a:solidFill>
                  <a:srgbClr val="2D343A"/>
                </a:solidFill>
                <a:latin typeface="Century Gothic" panose="020B0502020202020204" pitchFamily="34" charset="0"/>
              </a:rPr>
              <a:t>IAPS (Independent Association of Prep Schools)licence schools in England &amp; Wales</a:t>
            </a:r>
          </a:p>
          <a:p>
            <a:pPr marL="742950" lvl="1" indent="-285750">
              <a:lnSpc>
                <a:spcPct val="150000"/>
              </a:lnSpc>
              <a:buFont typeface="Arial" panose="020B0604020202020204" pitchFamily="34" charset="0"/>
              <a:buChar char="•"/>
            </a:pPr>
            <a:endParaRPr lang="en-GB" dirty="0">
              <a:solidFill>
                <a:srgbClr val="2D343A"/>
              </a:solidFill>
              <a:latin typeface="Century Gothic" panose="020B0502020202020204" pitchFamily="34" charset="0"/>
            </a:endParaRPr>
          </a:p>
        </p:txBody>
      </p:sp>
      <p:pic>
        <p:nvPicPr>
          <p:cNvPr id="7" name="Picture 6" descr="A picture containing fence, drawing, table&#10;&#10;Description automatically generated">
            <a:extLst>
              <a:ext uri="{FF2B5EF4-FFF2-40B4-BE49-F238E27FC236}">
                <a16:creationId xmlns:a16="http://schemas.microsoft.com/office/drawing/2014/main" id="{C02B6874-2B81-477D-B944-A91DF1922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5666" y="6295648"/>
            <a:ext cx="861098" cy="451943"/>
          </a:xfrm>
          <a:prstGeom prst="rect">
            <a:avLst/>
          </a:prstGeom>
        </p:spPr>
      </p:pic>
    </p:spTree>
    <p:extLst>
      <p:ext uri="{BB962C8B-B14F-4D97-AF65-F5344CB8AC3E}">
        <p14:creationId xmlns:p14="http://schemas.microsoft.com/office/powerpoint/2010/main" val="294705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0905"/>
            <a:ext cx="10515600" cy="526994"/>
          </a:xfrm>
        </p:spPr>
        <p:txBody>
          <a:bodyPr>
            <a:normAutofit/>
          </a:bodyPr>
          <a:lstStyle/>
          <a:p>
            <a:pPr algn="ctr"/>
            <a:r>
              <a:rPr lang="en-GB" sz="2800" b="1" dirty="0">
                <a:solidFill>
                  <a:srgbClr val="2D343A"/>
                </a:solidFill>
                <a:latin typeface="Century Gothic" panose="020B0502020202020204" pitchFamily="34" charset="0"/>
              </a:rPr>
              <a:t>Date Reporting – Music </a:t>
            </a:r>
            <a:r>
              <a:rPr lang="en-GB" sz="2800" b="1">
                <a:solidFill>
                  <a:srgbClr val="2D343A"/>
                </a:solidFill>
                <a:latin typeface="Century Gothic" panose="020B0502020202020204" pitchFamily="34" charset="0"/>
              </a:rPr>
              <a:t>Service Licence</a:t>
            </a:r>
            <a:endParaRPr lang="en-GB" sz="2800" b="1" dirty="0">
              <a:solidFill>
                <a:srgbClr val="2D343A"/>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F0BA138A-46FE-401B-BDBC-165B8C446C3B}"/>
              </a:ext>
            </a:extLst>
          </p:cNvPr>
          <p:cNvSpPr>
            <a:spLocks noGrp="1"/>
          </p:cNvSpPr>
          <p:nvPr>
            <p:ph type="sldNum" sz="quarter" idx="12"/>
          </p:nvPr>
        </p:nvSpPr>
        <p:spPr>
          <a:xfrm>
            <a:off x="196065" y="6382466"/>
            <a:ext cx="463675" cy="365125"/>
          </a:xfrm>
        </p:spPr>
        <p:txBody>
          <a:bodyPr/>
          <a:lstStyle/>
          <a:p>
            <a:fld id="{08472678-3375-4B61-A95C-556B48106DAC}" type="slidenum">
              <a:rPr lang="en-GB" smtClean="0"/>
              <a:t>8</a:t>
            </a:fld>
            <a:endParaRPr lang="en-GB" dirty="0"/>
          </a:p>
        </p:txBody>
      </p:sp>
      <p:sp>
        <p:nvSpPr>
          <p:cNvPr id="10" name="TextBox 9"/>
          <p:cNvSpPr txBox="1"/>
          <p:nvPr/>
        </p:nvSpPr>
        <p:spPr>
          <a:xfrm>
            <a:off x="838200" y="1201780"/>
            <a:ext cx="10832690" cy="4812408"/>
          </a:xfrm>
          <a:prstGeom prst="rect">
            <a:avLst/>
          </a:prstGeom>
          <a:noFill/>
        </p:spPr>
        <p:txBody>
          <a:bodyPr wrap="square" rtlCol="0">
            <a:spAutoFit/>
          </a:bodyPr>
          <a:lstStyle/>
          <a:p>
            <a:pPr marL="628650" lvl="1" indent="-171450">
              <a:lnSpc>
                <a:spcPct val="150000"/>
              </a:lnSpc>
              <a:buFont typeface="Arial" panose="020B0604020202020204" pitchFamily="34" charset="0"/>
              <a:buChar char="•"/>
            </a:pPr>
            <a:r>
              <a:rPr lang="en-GB" sz="1400" b="1" dirty="0">
                <a:solidFill>
                  <a:srgbClr val="2D343A"/>
                </a:solidFill>
                <a:latin typeface="Century Gothic" panose="020B0502020202020204" pitchFamily="34" charset="0"/>
              </a:rPr>
              <a:t>Why does data need to be reported?</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PMLL is a non-profit organisation.  We collect licence fees and pay the monies back to our members who in turn pay the writers and composers of works used under the licence</a:t>
            </a:r>
          </a:p>
          <a:p>
            <a:pPr marL="628650" lvl="1" indent="-171450">
              <a:lnSpc>
                <a:spcPct val="150000"/>
              </a:lnSpc>
              <a:buFont typeface="Arial" panose="020B0604020202020204" pitchFamily="34" charset="0"/>
              <a:buChar char="•"/>
            </a:pPr>
            <a:endParaRPr lang="en-GB" sz="1200" dirty="0">
              <a:solidFill>
                <a:srgbClr val="2D343A"/>
              </a:solidFill>
              <a:latin typeface="Century Gothic" panose="020B0502020202020204" pitchFamily="34" charset="0"/>
            </a:endParaRPr>
          </a:p>
          <a:p>
            <a:pPr marL="628650" lvl="1" indent="-171450">
              <a:lnSpc>
                <a:spcPct val="150000"/>
              </a:lnSpc>
              <a:buFont typeface="Arial" panose="020B0604020202020204" pitchFamily="34" charset="0"/>
              <a:buChar char="•"/>
            </a:pPr>
            <a:r>
              <a:rPr lang="en-GB" sz="1200" b="1" dirty="0">
                <a:solidFill>
                  <a:srgbClr val="2D343A"/>
                </a:solidFill>
                <a:latin typeface="Century Gothic" panose="020B0502020202020204" pitchFamily="34" charset="0"/>
              </a:rPr>
              <a:t>What do we need to report?</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We need to pay the right people so it is really important that we have the correct details of what has been copied</a:t>
            </a:r>
          </a:p>
          <a:p>
            <a:pPr marL="628650" lvl="1" indent="-171450">
              <a:lnSpc>
                <a:spcPct val="150000"/>
              </a:lnSpc>
              <a:buFont typeface="Arial" panose="020B0604020202020204" pitchFamily="34" charset="0"/>
              <a:buChar char="•"/>
            </a:pPr>
            <a:r>
              <a:rPr lang="en-GB" sz="1200" b="1" dirty="0">
                <a:solidFill>
                  <a:srgbClr val="2D343A"/>
                </a:solidFill>
                <a:latin typeface="Century Gothic" panose="020B0502020202020204" pitchFamily="34" charset="0"/>
              </a:rPr>
              <a:t>Song Title</a:t>
            </a:r>
          </a:p>
          <a:p>
            <a:pPr marL="628650" lvl="1" indent="-171450">
              <a:lnSpc>
                <a:spcPct val="150000"/>
              </a:lnSpc>
              <a:buFont typeface="Arial" panose="020B0604020202020204" pitchFamily="34" charset="0"/>
              <a:buChar char="•"/>
            </a:pPr>
            <a:r>
              <a:rPr lang="en-GB" sz="1200" b="1" dirty="0">
                <a:solidFill>
                  <a:srgbClr val="2D343A"/>
                </a:solidFill>
                <a:latin typeface="Century Gothic" panose="020B0502020202020204" pitchFamily="34" charset="0"/>
              </a:rPr>
              <a:t>Name of Book</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Music Publisher (Song)</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Print Publisher (Book)</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ISBN/ ISMN Number</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Number of Copies</a:t>
            </a:r>
          </a:p>
          <a:p>
            <a:pPr marL="628650" lvl="1" indent="-171450">
              <a:lnSpc>
                <a:spcPct val="150000"/>
              </a:lnSpc>
              <a:buFont typeface="Arial" panose="020B0604020202020204" pitchFamily="34" charset="0"/>
              <a:buChar char="•"/>
            </a:pPr>
            <a:endParaRPr lang="en-GB" sz="1200" dirty="0">
              <a:solidFill>
                <a:srgbClr val="2D343A"/>
              </a:solidFill>
              <a:latin typeface="Century Gothic" panose="020B0502020202020204" pitchFamily="34" charset="0"/>
            </a:endParaRP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We ask that any copies made (including scanned) and arrangements are reported to PMLL</a:t>
            </a:r>
          </a:p>
          <a:p>
            <a:pPr marL="628650" lvl="1" indent="-171450">
              <a:lnSpc>
                <a:spcPct val="150000"/>
              </a:lnSpc>
              <a:buFont typeface="Arial" panose="020B0604020202020204" pitchFamily="34" charset="0"/>
              <a:buChar char="•"/>
            </a:pPr>
            <a:endParaRPr lang="en-GB" sz="1200" dirty="0">
              <a:solidFill>
                <a:srgbClr val="2D343A"/>
              </a:solidFill>
              <a:latin typeface="Century Gothic" panose="020B0502020202020204" pitchFamily="34" charset="0"/>
            </a:endParaRPr>
          </a:p>
          <a:p>
            <a:pPr marL="628650" lvl="1" indent="-171450">
              <a:lnSpc>
                <a:spcPct val="150000"/>
              </a:lnSpc>
              <a:buFont typeface="Arial" panose="020B0604020202020204" pitchFamily="34" charset="0"/>
              <a:buChar char="•"/>
            </a:pPr>
            <a:r>
              <a:rPr lang="en-GB" sz="1200" b="1" dirty="0">
                <a:solidFill>
                  <a:srgbClr val="2D343A"/>
                </a:solidFill>
                <a:latin typeface="Century Gothic" panose="020B0502020202020204" pitchFamily="34" charset="0"/>
              </a:rPr>
              <a:t>How do I report?</a:t>
            </a:r>
          </a:p>
          <a:p>
            <a:pPr marL="628650" lvl="1" indent="-171450">
              <a:lnSpc>
                <a:spcPct val="150000"/>
              </a:lnSpc>
              <a:buFont typeface="Arial" panose="020B0604020202020204" pitchFamily="34" charset="0"/>
              <a:buChar char="•"/>
            </a:pPr>
            <a:r>
              <a:rPr lang="en-GB" sz="1200" dirty="0">
                <a:solidFill>
                  <a:srgbClr val="2D343A"/>
                </a:solidFill>
                <a:latin typeface="Century Gothic" panose="020B0502020202020204" pitchFamily="34" charset="0"/>
              </a:rPr>
              <a:t>Data can be send via email, spreadsheet or via the new PMLL portal which will launch on 1 April 2021.</a:t>
            </a:r>
          </a:p>
        </p:txBody>
      </p:sp>
      <p:pic>
        <p:nvPicPr>
          <p:cNvPr id="6" name="Picture 5">
            <a:extLst>
              <a:ext uri="{FF2B5EF4-FFF2-40B4-BE49-F238E27FC236}">
                <a16:creationId xmlns:a16="http://schemas.microsoft.com/office/drawing/2014/main" id="{DFD498C8-88C6-4EC1-A86B-21095CC48E3C}"/>
              </a:ext>
            </a:extLst>
          </p:cNvPr>
          <p:cNvPicPr>
            <a:picLocks noChangeAspect="1"/>
          </p:cNvPicPr>
          <p:nvPr/>
        </p:nvPicPr>
        <p:blipFill>
          <a:blip r:embed="rId3"/>
          <a:stretch>
            <a:fillRect/>
          </a:stretch>
        </p:blipFill>
        <p:spPr>
          <a:xfrm>
            <a:off x="11136324" y="6296448"/>
            <a:ext cx="859611" cy="451143"/>
          </a:xfrm>
          <a:prstGeom prst="rect">
            <a:avLst/>
          </a:prstGeom>
        </p:spPr>
      </p:pic>
      <p:pic>
        <p:nvPicPr>
          <p:cNvPr id="7" name="Picture 6">
            <a:extLst>
              <a:ext uri="{FF2B5EF4-FFF2-40B4-BE49-F238E27FC236}">
                <a16:creationId xmlns:a16="http://schemas.microsoft.com/office/drawing/2014/main" id="{08F5C06C-299F-4204-81FE-06A26557AFE8}"/>
              </a:ext>
            </a:extLst>
          </p:cNvPr>
          <p:cNvPicPr>
            <a:picLocks noChangeAspect="1"/>
          </p:cNvPicPr>
          <p:nvPr/>
        </p:nvPicPr>
        <p:blipFill>
          <a:blip r:embed="rId4"/>
          <a:stretch>
            <a:fillRect/>
          </a:stretch>
        </p:blipFill>
        <p:spPr>
          <a:xfrm>
            <a:off x="-40849" y="6150888"/>
            <a:ext cx="12192000" cy="18270"/>
          </a:xfrm>
          <a:prstGeom prst="rect">
            <a:avLst/>
          </a:prstGeom>
        </p:spPr>
      </p:pic>
    </p:spTree>
    <p:extLst>
      <p:ext uri="{BB962C8B-B14F-4D97-AF65-F5344CB8AC3E}">
        <p14:creationId xmlns:p14="http://schemas.microsoft.com/office/powerpoint/2010/main" val="363263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7B33-E6D7-40B1-A63A-9E2969E1DAB2}"/>
              </a:ext>
            </a:extLst>
          </p:cNvPr>
          <p:cNvSpPr>
            <a:spLocks noGrp="1"/>
          </p:cNvSpPr>
          <p:nvPr>
            <p:ph type="title"/>
          </p:nvPr>
        </p:nvSpPr>
        <p:spPr/>
        <p:txBody>
          <a:bodyPr/>
          <a:lstStyle/>
          <a:p>
            <a:pPr algn="ctr"/>
            <a:r>
              <a:rPr lang="en-GB" b="1" dirty="0"/>
              <a:t>PMLL Portal</a:t>
            </a:r>
          </a:p>
        </p:txBody>
      </p:sp>
      <p:sp>
        <p:nvSpPr>
          <p:cNvPr id="4" name="Slide Number Placeholder 3">
            <a:extLst>
              <a:ext uri="{FF2B5EF4-FFF2-40B4-BE49-F238E27FC236}">
                <a16:creationId xmlns:a16="http://schemas.microsoft.com/office/drawing/2014/main" id="{C644FE44-A636-428D-92BF-30D4E3735B49}"/>
              </a:ext>
            </a:extLst>
          </p:cNvPr>
          <p:cNvSpPr>
            <a:spLocks noGrp="1"/>
          </p:cNvSpPr>
          <p:nvPr>
            <p:ph type="sldNum" sz="quarter" idx="12"/>
          </p:nvPr>
        </p:nvSpPr>
        <p:spPr/>
        <p:txBody>
          <a:bodyPr/>
          <a:lstStyle/>
          <a:p>
            <a:fld id="{08472678-3375-4B61-A95C-556B48106DAC}" type="slidenum">
              <a:rPr lang="en-GB" smtClean="0"/>
              <a:t>9</a:t>
            </a:fld>
            <a:endParaRPr lang="en-GB" dirty="0"/>
          </a:p>
        </p:txBody>
      </p:sp>
      <p:pic>
        <p:nvPicPr>
          <p:cNvPr id="10" name="Content Placeholder 9">
            <a:extLst>
              <a:ext uri="{FF2B5EF4-FFF2-40B4-BE49-F238E27FC236}">
                <a16:creationId xmlns:a16="http://schemas.microsoft.com/office/drawing/2014/main" id="{2939173B-B38D-422D-A1A5-3A446C0AD7C2}"/>
              </a:ext>
            </a:extLst>
          </p:cNvPr>
          <p:cNvPicPr>
            <a:picLocks noGrp="1" noChangeAspect="1"/>
          </p:cNvPicPr>
          <p:nvPr>
            <p:ph idx="1"/>
          </p:nvPr>
        </p:nvPicPr>
        <p:blipFill>
          <a:blip r:embed="rId2"/>
          <a:stretch>
            <a:fillRect/>
          </a:stretch>
        </p:blipFill>
        <p:spPr>
          <a:xfrm>
            <a:off x="838199" y="1825625"/>
            <a:ext cx="10515599" cy="4779456"/>
          </a:xfrm>
        </p:spPr>
      </p:pic>
    </p:spTree>
    <p:extLst>
      <p:ext uri="{BB962C8B-B14F-4D97-AF65-F5344CB8AC3E}">
        <p14:creationId xmlns:p14="http://schemas.microsoft.com/office/powerpoint/2010/main" val="2072500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3BE941B6853244BA4283C1F6B8E818" ma:contentTypeVersion="12" ma:contentTypeDescription="Create a new document." ma:contentTypeScope="" ma:versionID="f3b9aea67f57de38b34c4044e6a27859">
  <xsd:schema xmlns:xsd="http://www.w3.org/2001/XMLSchema" xmlns:xs="http://www.w3.org/2001/XMLSchema" xmlns:p="http://schemas.microsoft.com/office/2006/metadata/properties" xmlns:ns2="4836d18f-6f9f-4da4-9ccd-074324760a93" xmlns:ns3="32968160-a738-4d29-a412-d1acd7c18d98" targetNamespace="http://schemas.microsoft.com/office/2006/metadata/properties" ma:root="true" ma:fieldsID="2473ebb3a3dca7180597ce1a8369faea" ns2:_="" ns3:_="">
    <xsd:import namespace="4836d18f-6f9f-4da4-9ccd-074324760a93"/>
    <xsd:import namespace="32968160-a738-4d29-a412-d1acd7c18d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EventHashCode" minOccurs="0"/>
                <xsd:element ref="ns2:MediaServiceGenerationTim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6d18f-6f9f-4da4-9ccd-074324760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968160-a738-4d29-a412-d1acd7c18d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FC247F-6AD5-40D6-9246-111CC42EF9E2}">
  <ds:schemaRefs>
    <ds:schemaRef ds:uri="http://schemas.microsoft.com/sharepoint/v3/contenttype/forms"/>
  </ds:schemaRefs>
</ds:datastoreItem>
</file>

<file path=customXml/itemProps2.xml><?xml version="1.0" encoding="utf-8"?>
<ds:datastoreItem xmlns:ds="http://schemas.openxmlformats.org/officeDocument/2006/customXml" ds:itemID="{38A4E3AC-60EA-40D2-B446-8EB565653DD7}"/>
</file>

<file path=customXml/itemProps3.xml><?xml version="1.0" encoding="utf-8"?>
<ds:datastoreItem xmlns:ds="http://schemas.openxmlformats.org/officeDocument/2006/customXml" ds:itemID="{2BFD4F03-DE37-40BD-B6FF-C33652182B6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25580</TotalTime>
  <Words>1042</Words>
  <Application>Microsoft Office PowerPoint</Application>
  <PresentationFormat>Widescreen</PresentationFormat>
  <Paragraphs>127</Paragraphs>
  <Slides>14</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Courier New</vt:lpstr>
      <vt:lpstr>Office Theme</vt:lpstr>
      <vt:lpstr>think-cell Slide</vt:lpstr>
      <vt:lpstr>PowerPoint Presentation</vt:lpstr>
      <vt:lpstr>PowerPoint Presentation</vt:lpstr>
      <vt:lpstr>What does the Schools Printed Music Licence (SPML) cover?</vt:lpstr>
      <vt:lpstr>Who can make copies under the SPML?</vt:lpstr>
      <vt:lpstr>What does the Music Service Licence cover?</vt:lpstr>
      <vt:lpstr>Who can make copies under the Music Services Licence?</vt:lpstr>
      <vt:lpstr>Is my school/school in my area covered by a Schools Printed Music Licence (SPML)?</vt:lpstr>
      <vt:lpstr>Date Reporting – Music Service Licence</vt:lpstr>
      <vt:lpstr>PMLL Portal</vt:lpstr>
      <vt:lpstr>PMLL Portal</vt:lpstr>
      <vt:lpstr>PMLL Portal</vt:lpstr>
      <vt:lpstr>PMLL Portal</vt:lpstr>
      <vt:lpstr>COVID-19 Temporary Licence Changes</vt:lpstr>
      <vt:lpstr>Questions?</vt:lpstr>
    </vt:vector>
  </TitlesOfParts>
  <Company>Performing Right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Fletcher</dc:creator>
  <cp:lastModifiedBy>Viki Smith</cp:lastModifiedBy>
  <cp:revision>172</cp:revision>
  <cp:lastPrinted>2020-01-23T07:42:14Z</cp:lastPrinted>
  <dcterms:created xsi:type="dcterms:W3CDTF">2017-04-20T13:22:17Z</dcterms:created>
  <dcterms:modified xsi:type="dcterms:W3CDTF">2021-02-22T16:27:58Z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0x010100A63BE941B6853244BA4283C1F6B8E818</vt:lpwstr>
  </property>
</Properties>
</file>