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2" r:id="rId2"/>
    <p:sldId id="379" r:id="rId3"/>
    <p:sldId id="380" r:id="rId4"/>
    <p:sldId id="423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15" r:id="rId16"/>
    <p:sldId id="392" r:id="rId17"/>
    <p:sldId id="393" r:id="rId18"/>
    <p:sldId id="394" r:id="rId19"/>
    <p:sldId id="425" r:id="rId20"/>
    <p:sldId id="424" r:id="rId21"/>
    <p:sldId id="408" r:id="rId22"/>
    <p:sldId id="395" r:id="rId23"/>
    <p:sldId id="345" r:id="rId24"/>
    <p:sldId id="42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7BA7"/>
    <a:srgbClr val="FF8901"/>
    <a:srgbClr val="F42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1" autoAdjust="0"/>
    <p:restoredTop sz="94249" autoAdjust="0"/>
  </p:normalViewPr>
  <p:slideViewPr>
    <p:cSldViewPr>
      <p:cViewPr>
        <p:scale>
          <a:sx n="66" d="100"/>
          <a:sy n="66" d="100"/>
        </p:scale>
        <p:origin x="576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IwJx1NSine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8073E-D49D-40AD-AE02-2CA0B92D611F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4B6DA3C-55E3-44F4-B824-0CDDABE4A5EA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CC3F8FD-45AD-4741-A249-60379A4B1768}" type="parTrans" cxnId="{024682FE-169C-4339-9532-C99601ADE90D}">
      <dgm:prSet/>
      <dgm:spPr/>
      <dgm:t>
        <a:bodyPr/>
        <a:lstStyle/>
        <a:p>
          <a:endParaRPr lang="en-US"/>
        </a:p>
      </dgm:t>
    </dgm:pt>
    <dgm:pt modelId="{B922CAB3-CE2E-47A2-934D-6D2A75816360}" type="sibTrans" cxnId="{024682FE-169C-4339-9532-C99601ADE90D}">
      <dgm:prSet/>
      <dgm:spPr/>
      <dgm:t>
        <a:bodyPr/>
        <a:lstStyle/>
        <a:p>
          <a:endParaRPr lang="en-US"/>
        </a:p>
      </dgm:t>
    </dgm:pt>
    <dgm:pt modelId="{98C59AB9-61F6-434C-8CE4-FB275DD92AC1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A47F7EA-9920-4545-B3CF-F7F091D4931F}" type="parTrans" cxnId="{573F401D-FDC1-49D0-BFF8-1C76378232A3}">
      <dgm:prSet/>
      <dgm:spPr/>
      <dgm:t>
        <a:bodyPr/>
        <a:lstStyle/>
        <a:p>
          <a:endParaRPr lang="en-US"/>
        </a:p>
      </dgm:t>
    </dgm:pt>
    <dgm:pt modelId="{B77EBD71-A3C2-4D98-BFF7-87B73EA63736}" type="sibTrans" cxnId="{573F401D-FDC1-49D0-BFF8-1C76378232A3}">
      <dgm:prSet/>
      <dgm:spPr/>
      <dgm:t>
        <a:bodyPr/>
        <a:lstStyle/>
        <a:p>
          <a:endParaRPr lang="en-US"/>
        </a:p>
      </dgm:t>
    </dgm:pt>
    <dgm:pt modelId="{E7A666B9-A0A2-4747-8ABB-62FD920CE44D}">
      <dgm:prSet custT="1"/>
      <dgm:spPr/>
      <dgm:t>
        <a:bodyPr/>
        <a:lstStyle/>
        <a:p>
          <a:pPr>
            <a:defRPr cap="all"/>
          </a:pPr>
          <a:r>
            <a:rPr lang="en-GB" sz="1600" b="1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863540-DC24-4665-B6A2-07C95155D445}" type="parTrans" cxnId="{C89C1776-653F-43AB-AD28-154494431361}">
      <dgm:prSet/>
      <dgm:spPr/>
      <dgm:t>
        <a:bodyPr/>
        <a:lstStyle/>
        <a:p>
          <a:endParaRPr lang="en-US"/>
        </a:p>
      </dgm:t>
    </dgm:pt>
    <dgm:pt modelId="{89998303-4125-41F9-BD17-299A3A7AFA2A}" type="sibTrans" cxnId="{C89C1776-653F-43AB-AD28-154494431361}">
      <dgm:prSet/>
      <dgm:spPr/>
      <dgm:t>
        <a:bodyPr/>
        <a:lstStyle/>
        <a:p>
          <a:endParaRPr lang="en-US"/>
        </a:p>
      </dgm:t>
    </dgm:pt>
    <dgm:pt modelId="{964CDC21-8D86-4F2B-8FBF-CD96280FFF1F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2E0F16C-4ECA-45A0-B934-FF8A5DE06A19}" type="parTrans" cxnId="{A48B223B-F8E8-40B6-AFCC-507A5E983BA0}">
      <dgm:prSet/>
      <dgm:spPr/>
      <dgm:t>
        <a:bodyPr/>
        <a:lstStyle/>
        <a:p>
          <a:endParaRPr lang="en-US"/>
        </a:p>
      </dgm:t>
    </dgm:pt>
    <dgm:pt modelId="{19A5D2FB-BDCC-4457-8E99-F84037F9C6C9}" type="sibTrans" cxnId="{A48B223B-F8E8-40B6-AFCC-507A5E983BA0}">
      <dgm:prSet/>
      <dgm:spPr/>
      <dgm:t>
        <a:bodyPr/>
        <a:lstStyle/>
        <a:p>
          <a:endParaRPr lang="en-US"/>
        </a:p>
      </dgm:t>
    </dgm:pt>
    <dgm:pt modelId="{CEB8E635-6DB2-4487-9FF1-0BF0C832DB65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65961D-05AC-4BD8-B4B6-F3440B0BEDC1}" type="parTrans" cxnId="{E5031CC0-A14A-4301-A096-6C27C4D8E742}">
      <dgm:prSet/>
      <dgm:spPr/>
      <dgm:t>
        <a:bodyPr/>
        <a:lstStyle/>
        <a:p>
          <a:endParaRPr lang="en-US"/>
        </a:p>
      </dgm:t>
    </dgm:pt>
    <dgm:pt modelId="{837B7736-EAA2-4304-8FB3-647EC31F0AA1}" type="sibTrans" cxnId="{E5031CC0-A14A-4301-A096-6C27C4D8E742}">
      <dgm:prSet/>
      <dgm:spPr/>
      <dgm:t>
        <a:bodyPr/>
        <a:lstStyle/>
        <a:p>
          <a:endParaRPr lang="en-US"/>
        </a:p>
      </dgm:t>
    </dgm:pt>
    <dgm:pt modelId="{ECF625F3-3714-47E8-99D4-44DBFC5458C6}">
      <dgm:prSet/>
      <dgm:spPr/>
      <dgm:t>
        <a:bodyPr/>
        <a:lstStyle/>
        <a:p>
          <a:pPr>
            <a:defRPr cap="all"/>
          </a:pPr>
          <a:r>
            <a:rPr lang="en-GB" b="1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cap="none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723F9E-6EFA-4790-BD36-A878EA82D40E}" type="parTrans" cxnId="{37D326AD-2C68-4D5C-B47A-03F5B9AB7FA9}">
      <dgm:prSet/>
      <dgm:spPr/>
      <dgm:t>
        <a:bodyPr/>
        <a:lstStyle/>
        <a:p>
          <a:endParaRPr lang="en-US"/>
        </a:p>
      </dgm:t>
    </dgm:pt>
    <dgm:pt modelId="{67D501D1-E0FC-471D-86B2-0D7874B70B44}" type="sibTrans" cxnId="{37D326AD-2C68-4D5C-B47A-03F5B9AB7FA9}">
      <dgm:prSet/>
      <dgm:spPr/>
      <dgm:t>
        <a:bodyPr/>
        <a:lstStyle/>
        <a:p>
          <a:endParaRPr lang="en-US"/>
        </a:p>
      </dgm:t>
    </dgm:pt>
    <dgm:pt modelId="{15CE3A0F-93BE-4911-B895-B017671F3980}" type="pres">
      <dgm:prSet presAssocID="{4D88073E-D49D-40AD-AE02-2CA0B92D611F}" presName="root" presStyleCnt="0">
        <dgm:presLayoutVars>
          <dgm:dir/>
          <dgm:resizeHandles val="exact"/>
        </dgm:presLayoutVars>
      </dgm:prSet>
      <dgm:spPr/>
    </dgm:pt>
    <dgm:pt modelId="{9BF30C66-696A-4A2C-9F87-8FB70DBED3AA}" type="pres">
      <dgm:prSet presAssocID="{94B6DA3C-55E3-44F4-B824-0CDDABE4A5EA}" presName="compNode" presStyleCnt="0"/>
      <dgm:spPr/>
    </dgm:pt>
    <dgm:pt modelId="{EDE3FA93-39E4-4466-9A63-5A2C92A54690}" type="pres">
      <dgm:prSet presAssocID="{94B6DA3C-55E3-44F4-B824-0CDDABE4A5EA}" presName="iconBgRect" presStyleLbl="bgShp" presStyleIdx="0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6CA5FB0-06AC-4C08-894A-AB5B776A7E14}" type="pres">
      <dgm:prSet presAssocID="{94B6DA3C-55E3-44F4-B824-0CDDABE4A5EA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 and pencil"/>
        </a:ext>
      </dgm:extLst>
    </dgm:pt>
    <dgm:pt modelId="{26B5ACA7-82A2-42DF-B4F7-1EE7DDC1ADA6}" type="pres">
      <dgm:prSet presAssocID="{94B6DA3C-55E3-44F4-B824-0CDDABE4A5EA}" presName="spaceRect" presStyleCnt="0"/>
      <dgm:spPr/>
    </dgm:pt>
    <dgm:pt modelId="{E86842C5-DC5E-42C8-BD9E-992007D9E226}" type="pres">
      <dgm:prSet presAssocID="{94B6DA3C-55E3-44F4-B824-0CDDABE4A5EA}" presName="textRect" presStyleLbl="revTx" presStyleIdx="0" presStyleCnt="6">
        <dgm:presLayoutVars>
          <dgm:chMax val="1"/>
          <dgm:chPref val="1"/>
        </dgm:presLayoutVars>
      </dgm:prSet>
      <dgm:spPr/>
    </dgm:pt>
    <dgm:pt modelId="{9C4C9728-6E3A-42DF-8C20-9BD18CCD3816}" type="pres">
      <dgm:prSet presAssocID="{B922CAB3-CE2E-47A2-934D-6D2A75816360}" presName="sibTrans" presStyleCnt="0"/>
      <dgm:spPr/>
    </dgm:pt>
    <dgm:pt modelId="{F9C9428D-868F-4CC3-9D0B-03AD525CB24F}" type="pres">
      <dgm:prSet presAssocID="{98C59AB9-61F6-434C-8CE4-FB275DD92AC1}" presName="compNode" presStyleCnt="0"/>
      <dgm:spPr/>
    </dgm:pt>
    <dgm:pt modelId="{710B278C-A4A3-4515-8BAA-F563BCA4A8F6}" type="pres">
      <dgm:prSet presAssocID="{98C59AB9-61F6-434C-8CE4-FB275DD92AC1}" presName="iconBgRect" presStyleLbl="bgShp" presStyleIdx="1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486D0A3E-627A-4D16-AE49-F72DD4E572F4}" type="pres">
      <dgm:prSet presAssocID="{98C59AB9-61F6-434C-8CE4-FB275DD92AC1}" presName="iconRect" presStyleLbl="node1" presStyleIdx="1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6F29AA1E-49E8-46B1-822B-2964161A5C08}" type="pres">
      <dgm:prSet presAssocID="{98C59AB9-61F6-434C-8CE4-FB275DD92AC1}" presName="spaceRect" presStyleCnt="0"/>
      <dgm:spPr/>
    </dgm:pt>
    <dgm:pt modelId="{1AD78E32-1CD7-48E7-ABDB-91C9994561F1}" type="pres">
      <dgm:prSet presAssocID="{98C59AB9-61F6-434C-8CE4-FB275DD92AC1}" presName="textRect" presStyleLbl="revTx" presStyleIdx="1" presStyleCnt="6">
        <dgm:presLayoutVars>
          <dgm:chMax val="1"/>
          <dgm:chPref val="1"/>
        </dgm:presLayoutVars>
      </dgm:prSet>
      <dgm:spPr/>
    </dgm:pt>
    <dgm:pt modelId="{1FE92496-8556-41E0-B84D-2C1B97676D1A}" type="pres">
      <dgm:prSet presAssocID="{B77EBD71-A3C2-4D98-BFF7-87B73EA63736}" presName="sibTrans" presStyleCnt="0"/>
      <dgm:spPr/>
    </dgm:pt>
    <dgm:pt modelId="{5D815682-9D78-40A3-B0EE-657E2168429F}" type="pres">
      <dgm:prSet presAssocID="{E7A666B9-A0A2-4747-8ABB-62FD920CE44D}" presName="compNode" presStyleCnt="0"/>
      <dgm:spPr/>
    </dgm:pt>
    <dgm:pt modelId="{ECC6544B-308B-4494-9361-3F433C7048C1}" type="pres">
      <dgm:prSet presAssocID="{E7A666B9-A0A2-4747-8ABB-62FD920CE44D}" presName="iconBgRect" presStyleLbl="bgShp" presStyleIdx="2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E6EAF1CF-ACF9-4DBE-BA6C-A3CE74C594ED}" type="pres">
      <dgm:prSet presAssocID="{E7A666B9-A0A2-4747-8ABB-62FD920CE44D}" presName="iconRect" presStyleLbl="node1" presStyleIdx="2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lume"/>
        </a:ext>
      </dgm:extLst>
    </dgm:pt>
    <dgm:pt modelId="{26DAA863-B80D-4885-8F20-5D0CE98DC352}" type="pres">
      <dgm:prSet presAssocID="{E7A666B9-A0A2-4747-8ABB-62FD920CE44D}" presName="spaceRect" presStyleCnt="0"/>
      <dgm:spPr/>
    </dgm:pt>
    <dgm:pt modelId="{C9A93FD1-CBB6-401B-8D2C-F073D754E7F5}" type="pres">
      <dgm:prSet presAssocID="{E7A666B9-A0A2-4747-8ABB-62FD920CE44D}" presName="textRect" presStyleLbl="revTx" presStyleIdx="2" presStyleCnt="6">
        <dgm:presLayoutVars>
          <dgm:chMax val="1"/>
          <dgm:chPref val="1"/>
        </dgm:presLayoutVars>
      </dgm:prSet>
      <dgm:spPr/>
    </dgm:pt>
    <dgm:pt modelId="{DC4391B5-AF0D-430B-8FFE-59DF40A99132}" type="pres">
      <dgm:prSet presAssocID="{89998303-4125-41F9-BD17-299A3A7AFA2A}" presName="sibTrans" presStyleCnt="0"/>
      <dgm:spPr/>
    </dgm:pt>
    <dgm:pt modelId="{E46B24EE-A06B-4304-B55C-9669AAB53732}" type="pres">
      <dgm:prSet presAssocID="{964CDC21-8D86-4F2B-8FBF-CD96280FFF1F}" presName="compNode" presStyleCnt="0"/>
      <dgm:spPr/>
    </dgm:pt>
    <dgm:pt modelId="{AC137D73-BF9C-4D70-B615-B9DAA29DA1D4}" type="pres">
      <dgm:prSet presAssocID="{964CDC21-8D86-4F2B-8FBF-CD96280FFF1F}" presName="iconBgRect" presStyleLbl="bgShp" presStyleIdx="3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</dgm:spPr>
    </dgm:pt>
    <dgm:pt modelId="{49EFBCF3-73A6-48B1-BFAF-10FEAD98E812}" type="pres">
      <dgm:prSet presAssocID="{964CDC21-8D86-4F2B-8FBF-CD96280FFF1F}" presName="iconRect" presStyleLbl="node1" presStyleIdx="3" presStyleCnt="6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 Knot"/>
        </a:ext>
      </dgm:extLst>
    </dgm:pt>
    <dgm:pt modelId="{27648581-0DB8-4EAA-8B09-794B171783C5}" type="pres">
      <dgm:prSet presAssocID="{964CDC21-8D86-4F2B-8FBF-CD96280FFF1F}" presName="spaceRect" presStyleCnt="0"/>
      <dgm:spPr/>
    </dgm:pt>
    <dgm:pt modelId="{2FB7C118-DAF9-472C-B00A-4E6ACE0E60E9}" type="pres">
      <dgm:prSet presAssocID="{964CDC21-8D86-4F2B-8FBF-CD96280FFF1F}" presName="textRect" presStyleLbl="revTx" presStyleIdx="3" presStyleCnt="6">
        <dgm:presLayoutVars>
          <dgm:chMax val="1"/>
          <dgm:chPref val="1"/>
        </dgm:presLayoutVars>
      </dgm:prSet>
      <dgm:spPr/>
    </dgm:pt>
    <dgm:pt modelId="{05EEEAE4-E5EE-488B-82CB-BCE53D80C1EC}" type="pres">
      <dgm:prSet presAssocID="{19A5D2FB-BDCC-4457-8E99-F84037F9C6C9}" presName="sibTrans" presStyleCnt="0"/>
      <dgm:spPr/>
    </dgm:pt>
    <dgm:pt modelId="{67E0F45D-8807-4336-8344-74CAEF98EC2B}" type="pres">
      <dgm:prSet presAssocID="{CEB8E635-6DB2-4487-9FF1-0BF0C832DB65}" presName="compNode" presStyleCnt="0"/>
      <dgm:spPr/>
    </dgm:pt>
    <dgm:pt modelId="{15739368-25C3-45FC-B219-FBD1792137D3}" type="pres">
      <dgm:prSet presAssocID="{CEB8E635-6DB2-4487-9FF1-0BF0C832DB65}" presName="iconBgRect" presStyleLbl="bgShp" presStyleIdx="4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</dgm:spPr>
    </dgm:pt>
    <dgm:pt modelId="{1DDD6BB3-A983-4677-A748-A5819C9BBC47}" type="pres">
      <dgm:prSet presAssocID="{CEB8E635-6DB2-4487-9FF1-0BF0C832DB65}" presName="iconRect" presStyleLbl="node1" presStyleIdx="4" presStyleCnt="6"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873E9F4-F77C-4757-9E3D-3F899F0309D6}" type="pres">
      <dgm:prSet presAssocID="{CEB8E635-6DB2-4487-9FF1-0BF0C832DB65}" presName="spaceRect" presStyleCnt="0"/>
      <dgm:spPr/>
    </dgm:pt>
    <dgm:pt modelId="{FF78178D-64ED-40A8-A858-7EC27006D803}" type="pres">
      <dgm:prSet presAssocID="{CEB8E635-6DB2-4487-9FF1-0BF0C832DB65}" presName="textRect" presStyleLbl="revTx" presStyleIdx="4" presStyleCnt="6">
        <dgm:presLayoutVars>
          <dgm:chMax val="1"/>
          <dgm:chPref val="1"/>
        </dgm:presLayoutVars>
      </dgm:prSet>
      <dgm:spPr/>
    </dgm:pt>
    <dgm:pt modelId="{A2DBC9FB-8224-4E64-9487-86DB8F942149}" type="pres">
      <dgm:prSet presAssocID="{837B7736-EAA2-4304-8FB3-647EC31F0AA1}" presName="sibTrans" presStyleCnt="0"/>
      <dgm:spPr/>
    </dgm:pt>
    <dgm:pt modelId="{C6FB11E3-5463-41D1-A5D3-2CDF53545832}" type="pres">
      <dgm:prSet presAssocID="{ECF625F3-3714-47E8-99D4-44DBFC5458C6}" presName="compNode" presStyleCnt="0"/>
      <dgm:spPr/>
    </dgm:pt>
    <dgm:pt modelId="{FDEB864D-AEA6-4319-82D2-AE18D9F431E5}" type="pres">
      <dgm:prSet presAssocID="{ECF625F3-3714-47E8-99D4-44DBFC5458C6}" presName="iconBgRect" presStyleLbl="bgShp" presStyleIdx="5" presStyleCnt="6"/>
      <dgm:spPr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</dgm:spPr>
    </dgm:pt>
    <dgm:pt modelId="{28FC374A-15F0-4E23-83AD-063C9256403A}" type="pres">
      <dgm:prSet presAssocID="{ECF625F3-3714-47E8-99D4-44DBFC5458C6}" presName="iconRect" presStyleLbl="node1" presStyleIdx="5" presStyleCnt="6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EAF05E5-1461-477D-ADB5-F050FB6DE2F3}" type="pres">
      <dgm:prSet presAssocID="{ECF625F3-3714-47E8-99D4-44DBFC5458C6}" presName="spaceRect" presStyleCnt="0"/>
      <dgm:spPr/>
    </dgm:pt>
    <dgm:pt modelId="{5014EFE5-6754-4821-AF09-F7D681117C82}" type="pres">
      <dgm:prSet presAssocID="{ECF625F3-3714-47E8-99D4-44DBFC5458C6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34DCD215-2A73-4F98-8E69-C5EAC6F8A0A4}" type="presOf" srcId="{964CDC21-8D86-4F2B-8FBF-CD96280FFF1F}" destId="{2FB7C118-DAF9-472C-B00A-4E6ACE0E60E9}" srcOrd="0" destOrd="0" presId="urn:microsoft.com/office/officeart/2018/5/layout/IconLeafLabelList"/>
    <dgm:cxn modelId="{573F401D-FDC1-49D0-BFF8-1C76378232A3}" srcId="{4D88073E-D49D-40AD-AE02-2CA0B92D611F}" destId="{98C59AB9-61F6-434C-8CE4-FB275DD92AC1}" srcOrd="1" destOrd="0" parTransId="{6A47F7EA-9920-4545-B3CF-F7F091D4931F}" sibTransId="{B77EBD71-A3C2-4D98-BFF7-87B73EA63736}"/>
    <dgm:cxn modelId="{A48B223B-F8E8-40B6-AFCC-507A5E983BA0}" srcId="{4D88073E-D49D-40AD-AE02-2CA0B92D611F}" destId="{964CDC21-8D86-4F2B-8FBF-CD96280FFF1F}" srcOrd="3" destOrd="0" parTransId="{A2E0F16C-4ECA-45A0-B934-FF8A5DE06A19}" sibTransId="{19A5D2FB-BDCC-4457-8E99-F84037F9C6C9}"/>
    <dgm:cxn modelId="{E671AC6F-4626-4DC1-B1F6-066DC3C4CF8A}" type="presOf" srcId="{E7A666B9-A0A2-4747-8ABB-62FD920CE44D}" destId="{C9A93FD1-CBB6-401B-8D2C-F073D754E7F5}" srcOrd="0" destOrd="0" presId="urn:microsoft.com/office/officeart/2018/5/layout/IconLeafLabelList"/>
    <dgm:cxn modelId="{DA4C7074-7945-4025-B84A-F3DA6E0E6771}" type="presOf" srcId="{ECF625F3-3714-47E8-99D4-44DBFC5458C6}" destId="{5014EFE5-6754-4821-AF09-F7D681117C82}" srcOrd="0" destOrd="0" presId="urn:microsoft.com/office/officeart/2018/5/layout/IconLeafLabelList"/>
    <dgm:cxn modelId="{C89C1776-653F-43AB-AD28-154494431361}" srcId="{4D88073E-D49D-40AD-AE02-2CA0B92D611F}" destId="{E7A666B9-A0A2-4747-8ABB-62FD920CE44D}" srcOrd="2" destOrd="0" parTransId="{02863540-DC24-4665-B6A2-07C95155D445}" sibTransId="{89998303-4125-41F9-BD17-299A3A7AFA2A}"/>
    <dgm:cxn modelId="{5922EB58-D92E-4F1E-A305-52F055CB204C}" type="presOf" srcId="{98C59AB9-61F6-434C-8CE4-FB275DD92AC1}" destId="{1AD78E32-1CD7-48E7-ABDB-91C9994561F1}" srcOrd="0" destOrd="0" presId="urn:microsoft.com/office/officeart/2018/5/layout/IconLeafLabelList"/>
    <dgm:cxn modelId="{D2BD767B-6D34-4D10-836A-639B172456B4}" type="presOf" srcId="{4D88073E-D49D-40AD-AE02-2CA0B92D611F}" destId="{15CE3A0F-93BE-4911-B895-B017671F3980}" srcOrd="0" destOrd="0" presId="urn:microsoft.com/office/officeart/2018/5/layout/IconLeafLabelList"/>
    <dgm:cxn modelId="{E69C619B-BC20-49C8-BA5A-C00F8E67775F}" type="presOf" srcId="{CEB8E635-6DB2-4487-9FF1-0BF0C832DB65}" destId="{FF78178D-64ED-40A8-A858-7EC27006D803}" srcOrd="0" destOrd="0" presId="urn:microsoft.com/office/officeart/2018/5/layout/IconLeafLabelList"/>
    <dgm:cxn modelId="{354A6FAA-AB3C-4385-91C9-A999C934B972}" type="presOf" srcId="{94B6DA3C-55E3-44F4-B824-0CDDABE4A5EA}" destId="{E86842C5-DC5E-42C8-BD9E-992007D9E226}" srcOrd="0" destOrd="0" presId="urn:microsoft.com/office/officeart/2018/5/layout/IconLeafLabelList"/>
    <dgm:cxn modelId="{37D326AD-2C68-4D5C-B47A-03F5B9AB7FA9}" srcId="{4D88073E-D49D-40AD-AE02-2CA0B92D611F}" destId="{ECF625F3-3714-47E8-99D4-44DBFC5458C6}" srcOrd="5" destOrd="0" parTransId="{5D723F9E-6EFA-4790-BD36-A878EA82D40E}" sibTransId="{67D501D1-E0FC-471D-86B2-0D7874B70B44}"/>
    <dgm:cxn modelId="{E5031CC0-A14A-4301-A096-6C27C4D8E742}" srcId="{4D88073E-D49D-40AD-AE02-2CA0B92D611F}" destId="{CEB8E635-6DB2-4487-9FF1-0BF0C832DB65}" srcOrd="4" destOrd="0" parTransId="{5165961D-05AC-4BD8-B4B6-F3440B0BEDC1}" sibTransId="{837B7736-EAA2-4304-8FB3-647EC31F0AA1}"/>
    <dgm:cxn modelId="{024682FE-169C-4339-9532-C99601ADE90D}" srcId="{4D88073E-D49D-40AD-AE02-2CA0B92D611F}" destId="{94B6DA3C-55E3-44F4-B824-0CDDABE4A5EA}" srcOrd="0" destOrd="0" parTransId="{8CC3F8FD-45AD-4741-A249-60379A4B1768}" sibTransId="{B922CAB3-CE2E-47A2-934D-6D2A75816360}"/>
    <dgm:cxn modelId="{384EEB7A-41E1-4945-A017-58AC700BA673}" type="presParOf" srcId="{15CE3A0F-93BE-4911-B895-B017671F3980}" destId="{9BF30C66-696A-4A2C-9F87-8FB70DBED3AA}" srcOrd="0" destOrd="0" presId="urn:microsoft.com/office/officeart/2018/5/layout/IconLeafLabelList"/>
    <dgm:cxn modelId="{50EF56A8-E9BD-472A-AC32-AD9B76DD50F3}" type="presParOf" srcId="{9BF30C66-696A-4A2C-9F87-8FB70DBED3AA}" destId="{EDE3FA93-39E4-4466-9A63-5A2C92A54690}" srcOrd="0" destOrd="0" presId="urn:microsoft.com/office/officeart/2018/5/layout/IconLeafLabelList"/>
    <dgm:cxn modelId="{C18C00E0-3275-4C91-9FE1-2BC5EA5D9C23}" type="presParOf" srcId="{9BF30C66-696A-4A2C-9F87-8FB70DBED3AA}" destId="{46CA5FB0-06AC-4C08-894A-AB5B776A7E14}" srcOrd="1" destOrd="0" presId="urn:microsoft.com/office/officeart/2018/5/layout/IconLeafLabelList"/>
    <dgm:cxn modelId="{76FA2F9C-E83C-4E32-968D-E6DF2C2FC290}" type="presParOf" srcId="{9BF30C66-696A-4A2C-9F87-8FB70DBED3AA}" destId="{26B5ACA7-82A2-42DF-B4F7-1EE7DDC1ADA6}" srcOrd="2" destOrd="0" presId="urn:microsoft.com/office/officeart/2018/5/layout/IconLeafLabelList"/>
    <dgm:cxn modelId="{59C631D3-D781-4643-8E02-84694E4F1F1C}" type="presParOf" srcId="{9BF30C66-696A-4A2C-9F87-8FB70DBED3AA}" destId="{E86842C5-DC5E-42C8-BD9E-992007D9E226}" srcOrd="3" destOrd="0" presId="urn:microsoft.com/office/officeart/2018/5/layout/IconLeafLabelList"/>
    <dgm:cxn modelId="{358419E7-A3A3-4084-AB06-AEEFC69407A3}" type="presParOf" srcId="{15CE3A0F-93BE-4911-B895-B017671F3980}" destId="{9C4C9728-6E3A-42DF-8C20-9BD18CCD3816}" srcOrd="1" destOrd="0" presId="urn:microsoft.com/office/officeart/2018/5/layout/IconLeafLabelList"/>
    <dgm:cxn modelId="{89970D66-9B56-4F57-9ACC-1D161B587C9C}" type="presParOf" srcId="{15CE3A0F-93BE-4911-B895-B017671F3980}" destId="{F9C9428D-868F-4CC3-9D0B-03AD525CB24F}" srcOrd="2" destOrd="0" presId="urn:microsoft.com/office/officeart/2018/5/layout/IconLeafLabelList"/>
    <dgm:cxn modelId="{B774A004-F2EC-411A-8AF7-09FBC97D2B1D}" type="presParOf" srcId="{F9C9428D-868F-4CC3-9D0B-03AD525CB24F}" destId="{710B278C-A4A3-4515-8BAA-F563BCA4A8F6}" srcOrd="0" destOrd="0" presId="urn:microsoft.com/office/officeart/2018/5/layout/IconLeafLabelList"/>
    <dgm:cxn modelId="{EFBB93F6-9281-4D02-A703-D70AE7C9E194}" type="presParOf" srcId="{F9C9428D-868F-4CC3-9D0B-03AD525CB24F}" destId="{486D0A3E-627A-4D16-AE49-F72DD4E572F4}" srcOrd="1" destOrd="0" presId="urn:microsoft.com/office/officeart/2018/5/layout/IconLeafLabelList"/>
    <dgm:cxn modelId="{32B87F54-1A9A-4924-BF7E-C023EDBCD5B5}" type="presParOf" srcId="{F9C9428D-868F-4CC3-9D0B-03AD525CB24F}" destId="{6F29AA1E-49E8-46B1-822B-2964161A5C08}" srcOrd="2" destOrd="0" presId="urn:microsoft.com/office/officeart/2018/5/layout/IconLeafLabelList"/>
    <dgm:cxn modelId="{3A2450AE-DF5A-4A6D-B481-A3DEE263399A}" type="presParOf" srcId="{F9C9428D-868F-4CC3-9D0B-03AD525CB24F}" destId="{1AD78E32-1CD7-48E7-ABDB-91C9994561F1}" srcOrd="3" destOrd="0" presId="urn:microsoft.com/office/officeart/2018/5/layout/IconLeafLabelList"/>
    <dgm:cxn modelId="{FE8A7B37-4A97-48EC-9687-F3E861F5C9EE}" type="presParOf" srcId="{15CE3A0F-93BE-4911-B895-B017671F3980}" destId="{1FE92496-8556-41E0-B84D-2C1B97676D1A}" srcOrd="3" destOrd="0" presId="urn:microsoft.com/office/officeart/2018/5/layout/IconLeafLabelList"/>
    <dgm:cxn modelId="{FD97E0B1-40B4-40AB-B040-52126FF6E4BB}" type="presParOf" srcId="{15CE3A0F-93BE-4911-B895-B017671F3980}" destId="{5D815682-9D78-40A3-B0EE-657E2168429F}" srcOrd="4" destOrd="0" presId="urn:microsoft.com/office/officeart/2018/5/layout/IconLeafLabelList"/>
    <dgm:cxn modelId="{ADDAE050-FC8C-4B6F-803F-C88EB546E096}" type="presParOf" srcId="{5D815682-9D78-40A3-B0EE-657E2168429F}" destId="{ECC6544B-308B-4494-9361-3F433C7048C1}" srcOrd="0" destOrd="0" presId="urn:microsoft.com/office/officeart/2018/5/layout/IconLeafLabelList"/>
    <dgm:cxn modelId="{283CAB5E-CAC5-4DF9-AB33-B36C9F145B66}" type="presParOf" srcId="{5D815682-9D78-40A3-B0EE-657E2168429F}" destId="{E6EAF1CF-ACF9-4DBE-BA6C-A3CE74C594ED}" srcOrd="1" destOrd="0" presId="urn:microsoft.com/office/officeart/2018/5/layout/IconLeafLabelList"/>
    <dgm:cxn modelId="{A39BCE0C-D3B3-4709-B024-2DB4D5665482}" type="presParOf" srcId="{5D815682-9D78-40A3-B0EE-657E2168429F}" destId="{26DAA863-B80D-4885-8F20-5D0CE98DC352}" srcOrd="2" destOrd="0" presId="urn:microsoft.com/office/officeart/2018/5/layout/IconLeafLabelList"/>
    <dgm:cxn modelId="{F6FBC196-B773-47CD-BBB7-EED8CB448480}" type="presParOf" srcId="{5D815682-9D78-40A3-B0EE-657E2168429F}" destId="{C9A93FD1-CBB6-401B-8D2C-F073D754E7F5}" srcOrd="3" destOrd="0" presId="urn:microsoft.com/office/officeart/2018/5/layout/IconLeafLabelList"/>
    <dgm:cxn modelId="{6B03682D-85B0-4D1E-B171-FAA5E08C0D9B}" type="presParOf" srcId="{15CE3A0F-93BE-4911-B895-B017671F3980}" destId="{DC4391B5-AF0D-430B-8FFE-59DF40A99132}" srcOrd="5" destOrd="0" presId="urn:microsoft.com/office/officeart/2018/5/layout/IconLeafLabelList"/>
    <dgm:cxn modelId="{4BE3454F-EF45-4B4A-B64A-EA3F3B8BF50F}" type="presParOf" srcId="{15CE3A0F-93BE-4911-B895-B017671F3980}" destId="{E46B24EE-A06B-4304-B55C-9669AAB53732}" srcOrd="6" destOrd="0" presId="urn:microsoft.com/office/officeart/2018/5/layout/IconLeafLabelList"/>
    <dgm:cxn modelId="{7E34D2FC-8F4C-4610-BF81-3C0230A8A48A}" type="presParOf" srcId="{E46B24EE-A06B-4304-B55C-9669AAB53732}" destId="{AC137D73-BF9C-4D70-B615-B9DAA29DA1D4}" srcOrd="0" destOrd="0" presId="urn:microsoft.com/office/officeart/2018/5/layout/IconLeafLabelList"/>
    <dgm:cxn modelId="{89A1B67E-D304-42B0-B717-4BE007147BB6}" type="presParOf" srcId="{E46B24EE-A06B-4304-B55C-9669AAB53732}" destId="{49EFBCF3-73A6-48B1-BFAF-10FEAD98E812}" srcOrd="1" destOrd="0" presId="urn:microsoft.com/office/officeart/2018/5/layout/IconLeafLabelList"/>
    <dgm:cxn modelId="{828102C4-707F-442C-8326-D9899A0577F7}" type="presParOf" srcId="{E46B24EE-A06B-4304-B55C-9669AAB53732}" destId="{27648581-0DB8-4EAA-8B09-794B171783C5}" srcOrd="2" destOrd="0" presId="urn:microsoft.com/office/officeart/2018/5/layout/IconLeafLabelList"/>
    <dgm:cxn modelId="{2094FBA5-9D46-4811-8C42-D2B5ABEFB7EC}" type="presParOf" srcId="{E46B24EE-A06B-4304-B55C-9669AAB53732}" destId="{2FB7C118-DAF9-472C-B00A-4E6ACE0E60E9}" srcOrd="3" destOrd="0" presId="urn:microsoft.com/office/officeart/2018/5/layout/IconLeafLabelList"/>
    <dgm:cxn modelId="{1E447F53-12F1-46CB-A413-BE29542CC2DB}" type="presParOf" srcId="{15CE3A0F-93BE-4911-B895-B017671F3980}" destId="{05EEEAE4-E5EE-488B-82CB-BCE53D80C1EC}" srcOrd="7" destOrd="0" presId="urn:microsoft.com/office/officeart/2018/5/layout/IconLeafLabelList"/>
    <dgm:cxn modelId="{FE5015CD-CFDB-435F-B033-570BB8DECC2A}" type="presParOf" srcId="{15CE3A0F-93BE-4911-B895-B017671F3980}" destId="{67E0F45D-8807-4336-8344-74CAEF98EC2B}" srcOrd="8" destOrd="0" presId="urn:microsoft.com/office/officeart/2018/5/layout/IconLeafLabelList"/>
    <dgm:cxn modelId="{3CB27473-20EC-4813-8D39-2E936D24E9A4}" type="presParOf" srcId="{67E0F45D-8807-4336-8344-74CAEF98EC2B}" destId="{15739368-25C3-45FC-B219-FBD1792137D3}" srcOrd="0" destOrd="0" presId="urn:microsoft.com/office/officeart/2018/5/layout/IconLeafLabelList"/>
    <dgm:cxn modelId="{3CEF911E-C41D-4431-B979-769CF66F9036}" type="presParOf" srcId="{67E0F45D-8807-4336-8344-74CAEF98EC2B}" destId="{1DDD6BB3-A983-4677-A748-A5819C9BBC47}" srcOrd="1" destOrd="0" presId="urn:microsoft.com/office/officeart/2018/5/layout/IconLeafLabelList"/>
    <dgm:cxn modelId="{C322DF3F-0D09-4AD0-8E9E-2D5827ABCB68}" type="presParOf" srcId="{67E0F45D-8807-4336-8344-74CAEF98EC2B}" destId="{A873E9F4-F77C-4757-9E3D-3F899F0309D6}" srcOrd="2" destOrd="0" presId="urn:microsoft.com/office/officeart/2018/5/layout/IconLeafLabelList"/>
    <dgm:cxn modelId="{2F2A84C1-EA41-4EC8-96FD-5D7E98AA0F54}" type="presParOf" srcId="{67E0F45D-8807-4336-8344-74CAEF98EC2B}" destId="{FF78178D-64ED-40A8-A858-7EC27006D803}" srcOrd="3" destOrd="0" presId="urn:microsoft.com/office/officeart/2018/5/layout/IconLeafLabelList"/>
    <dgm:cxn modelId="{EE92B153-F876-4ED2-8018-93D11B5F6D03}" type="presParOf" srcId="{15CE3A0F-93BE-4911-B895-B017671F3980}" destId="{A2DBC9FB-8224-4E64-9487-86DB8F942149}" srcOrd="9" destOrd="0" presId="urn:microsoft.com/office/officeart/2018/5/layout/IconLeafLabelList"/>
    <dgm:cxn modelId="{707DE7A5-FCDC-4688-942C-067FD3AA8023}" type="presParOf" srcId="{15CE3A0F-93BE-4911-B895-B017671F3980}" destId="{C6FB11E3-5463-41D1-A5D3-2CDF53545832}" srcOrd="10" destOrd="0" presId="urn:microsoft.com/office/officeart/2018/5/layout/IconLeafLabelList"/>
    <dgm:cxn modelId="{E0343E8F-8332-4559-8F80-4ACC97DB3B8C}" type="presParOf" srcId="{C6FB11E3-5463-41D1-A5D3-2CDF53545832}" destId="{FDEB864D-AEA6-4319-82D2-AE18D9F431E5}" srcOrd="0" destOrd="0" presId="urn:microsoft.com/office/officeart/2018/5/layout/IconLeafLabelList"/>
    <dgm:cxn modelId="{E1B5AE3A-122C-4E15-B024-63ECA08714E5}" type="presParOf" srcId="{C6FB11E3-5463-41D1-A5D3-2CDF53545832}" destId="{28FC374A-15F0-4E23-83AD-063C9256403A}" srcOrd="1" destOrd="0" presId="urn:microsoft.com/office/officeart/2018/5/layout/IconLeafLabelList"/>
    <dgm:cxn modelId="{7F3D5449-70FE-4F32-A12D-BA8D9FD48B89}" type="presParOf" srcId="{C6FB11E3-5463-41D1-A5D3-2CDF53545832}" destId="{9EAF05E5-1461-477D-ADB5-F050FB6DE2F3}" srcOrd="2" destOrd="0" presId="urn:microsoft.com/office/officeart/2018/5/layout/IconLeafLabelList"/>
    <dgm:cxn modelId="{04A40EEA-E558-45CE-998B-5437631986FA}" type="presParOf" srcId="{C6FB11E3-5463-41D1-A5D3-2CDF53545832}" destId="{5014EFE5-6754-4821-AF09-F7D681117C82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5C4501E-2386-4DFE-9A18-E78A14AE36F2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31758F-2566-428E-85B4-E99E7B9C6A1F}">
      <dgm:prSet custT="1"/>
      <dgm:spPr>
        <a:solidFill>
          <a:srgbClr val="0A7BA7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While we do not want to rush children ahead, it is important to keep them moving forward.</a:t>
          </a:r>
        </a:p>
      </dgm:t>
    </dgm:pt>
    <dgm:pt modelId="{D7F5078B-262C-40FF-B415-2BED60BFD363}" type="parTrans" cxnId="{7393A768-E5D2-46CD-B5D9-150F840EF1A0}">
      <dgm:prSet/>
      <dgm:spPr/>
      <dgm:t>
        <a:bodyPr/>
        <a:lstStyle/>
        <a:p>
          <a:endParaRPr lang="en-US"/>
        </a:p>
      </dgm:t>
    </dgm:pt>
    <dgm:pt modelId="{2EE3CEAA-4232-49BB-888D-64C7D8180FB3}" type="sibTrans" cxnId="{7393A768-E5D2-46CD-B5D9-150F840EF1A0}">
      <dgm:prSet/>
      <dgm:spPr/>
      <dgm:t>
        <a:bodyPr/>
        <a:lstStyle/>
        <a:p>
          <a:endParaRPr lang="en-US"/>
        </a:p>
      </dgm:t>
    </dgm:pt>
    <dgm:pt modelId="{96FD3577-19A3-4FF8-8764-735160B45585}">
      <dgm:prSet custT="1"/>
      <dgm:spPr>
        <a:solidFill>
          <a:srgbClr val="F42F05"/>
        </a:solidFill>
      </dgm:spPr>
      <dgm:t>
        <a:bodyPr/>
        <a:lstStyle/>
        <a:p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 school children should bring out a book of the correct level; virtual volunteers will need to select carefully.</a:t>
          </a:r>
        </a:p>
      </dgm:t>
    </dgm:pt>
    <dgm:pt modelId="{33C0AD5E-33E5-4B90-A2B4-1C16F5FB4F2C}" type="parTrans" cxnId="{050014BF-02E3-4913-9A04-738C530E2FB5}">
      <dgm:prSet/>
      <dgm:spPr/>
      <dgm:t>
        <a:bodyPr/>
        <a:lstStyle/>
        <a:p>
          <a:endParaRPr lang="en-US"/>
        </a:p>
      </dgm:t>
    </dgm:pt>
    <dgm:pt modelId="{BD7FAC2F-445A-469F-98CA-4D1C4EBF51E9}" type="sibTrans" cxnId="{050014BF-02E3-4913-9A04-738C530E2FB5}">
      <dgm:prSet/>
      <dgm:spPr/>
      <dgm:t>
        <a:bodyPr/>
        <a:lstStyle/>
        <a:p>
          <a:endParaRPr lang="en-US"/>
        </a:p>
      </dgm:t>
    </dgm:pt>
    <dgm:pt modelId="{54FAC59B-2D4D-4A56-9CAA-7E73B6DAF442}">
      <dgm:prSet custT="1"/>
      <dgm:spPr>
        <a:solidFill>
          <a:srgbClr val="FF8901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After hearing a child read their school book, take time to share a more challenging book – higher level </a:t>
          </a:r>
          <a:r>
            <a:rPr lang="en-GB" sz="2400" b="1" kern="1200" dirty="0" err="1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ebook</a:t>
          </a:r>
          <a:r>
            <a:rPr lang="en-GB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or a book from the L2L2R box in school.</a:t>
          </a:r>
          <a:endParaRPr lang="en-US" sz="2400" b="1" kern="1200" dirty="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6E714C4C-DF0C-47AF-AFA0-BF572CF9E508}" type="parTrans" cxnId="{79EA7CA3-9150-496E-A631-51893D704C66}">
      <dgm:prSet/>
      <dgm:spPr/>
      <dgm:t>
        <a:bodyPr/>
        <a:lstStyle/>
        <a:p>
          <a:endParaRPr lang="en-US"/>
        </a:p>
      </dgm:t>
    </dgm:pt>
    <dgm:pt modelId="{B21704AD-CF5B-4F32-BD45-FA1D8D6487B8}" type="sibTrans" cxnId="{79EA7CA3-9150-496E-A631-51893D704C66}">
      <dgm:prSet/>
      <dgm:spPr/>
      <dgm:t>
        <a:bodyPr/>
        <a:lstStyle/>
        <a:p>
          <a:endParaRPr lang="en-US"/>
        </a:p>
      </dgm:t>
    </dgm:pt>
    <dgm:pt modelId="{9F376283-4BC0-43BA-914D-5BB4B18D3C15}" type="pres">
      <dgm:prSet presAssocID="{55C4501E-2386-4DFE-9A18-E78A14AE36F2}" presName="Name0" presStyleCnt="0">
        <dgm:presLayoutVars>
          <dgm:dir/>
          <dgm:animLvl val="lvl"/>
          <dgm:resizeHandles val="exact"/>
        </dgm:presLayoutVars>
      </dgm:prSet>
      <dgm:spPr/>
    </dgm:pt>
    <dgm:pt modelId="{AA4F0EA9-34EF-4345-B96A-A4C54C5D222A}" type="pres">
      <dgm:prSet presAssocID="{54FAC59B-2D4D-4A56-9CAA-7E73B6DAF442}" presName="boxAndChildren" presStyleCnt="0"/>
      <dgm:spPr/>
    </dgm:pt>
    <dgm:pt modelId="{4454F2A9-6809-4786-97E2-5D974CDDB98A}" type="pres">
      <dgm:prSet presAssocID="{54FAC59B-2D4D-4A56-9CAA-7E73B6DAF442}" presName="parentTextBox" presStyleLbl="node1" presStyleIdx="0" presStyleCnt="3"/>
      <dgm:spPr/>
    </dgm:pt>
    <dgm:pt modelId="{9069DD34-43C5-44B1-AFCD-0649FF31F40E}" type="pres">
      <dgm:prSet presAssocID="{BD7FAC2F-445A-469F-98CA-4D1C4EBF51E9}" presName="sp" presStyleCnt="0"/>
      <dgm:spPr/>
    </dgm:pt>
    <dgm:pt modelId="{6223A27B-D3EA-4B00-B319-C81D708EC797}" type="pres">
      <dgm:prSet presAssocID="{96FD3577-19A3-4FF8-8764-735160B45585}" presName="arrowAndChildren" presStyleCnt="0"/>
      <dgm:spPr/>
    </dgm:pt>
    <dgm:pt modelId="{AF817B09-9AFC-421B-B083-E8C8EA44F36F}" type="pres">
      <dgm:prSet presAssocID="{96FD3577-19A3-4FF8-8764-735160B45585}" presName="parentTextArrow" presStyleLbl="node1" presStyleIdx="1" presStyleCnt="3" custLinFactNeighborX="654" custLinFactNeighborY="920"/>
      <dgm:spPr/>
    </dgm:pt>
    <dgm:pt modelId="{C5C5E63E-BA8E-4F5B-8F93-E34AB47D6430}" type="pres">
      <dgm:prSet presAssocID="{2EE3CEAA-4232-49BB-888D-64C7D8180FB3}" presName="sp" presStyleCnt="0"/>
      <dgm:spPr/>
    </dgm:pt>
    <dgm:pt modelId="{300000B5-4F36-4CB1-983A-24EC7896574B}" type="pres">
      <dgm:prSet presAssocID="{7931758F-2566-428E-85B4-E99E7B9C6A1F}" presName="arrowAndChildren" presStyleCnt="0"/>
      <dgm:spPr/>
    </dgm:pt>
    <dgm:pt modelId="{AF41BA1D-7086-468B-8B3E-66690E98FB06}" type="pres">
      <dgm:prSet presAssocID="{7931758F-2566-428E-85B4-E99E7B9C6A1F}" presName="parentTextArrow" presStyleLbl="node1" presStyleIdx="2" presStyleCnt="3"/>
      <dgm:spPr/>
    </dgm:pt>
  </dgm:ptLst>
  <dgm:cxnLst>
    <dgm:cxn modelId="{C7A3D32B-05C6-443C-A9A5-90C3339F0B66}" type="presOf" srcId="{54FAC59B-2D4D-4A56-9CAA-7E73B6DAF442}" destId="{4454F2A9-6809-4786-97E2-5D974CDDB98A}" srcOrd="0" destOrd="0" presId="urn:microsoft.com/office/officeart/2005/8/layout/process4"/>
    <dgm:cxn modelId="{3E822842-5951-45CB-9AF6-D74248218F25}" type="presOf" srcId="{96FD3577-19A3-4FF8-8764-735160B45585}" destId="{AF817B09-9AFC-421B-B083-E8C8EA44F36F}" srcOrd="0" destOrd="0" presId="urn:microsoft.com/office/officeart/2005/8/layout/process4"/>
    <dgm:cxn modelId="{B1683864-F9B1-48E6-9492-9D2499158184}" type="presOf" srcId="{55C4501E-2386-4DFE-9A18-E78A14AE36F2}" destId="{9F376283-4BC0-43BA-914D-5BB4B18D3C15}" srcOrd="0" destOrd="0" presId="urn:microsoft.com/office/officeart/2005/8/layout/process4"/>
    <dgm:cxn modelId="{7393A768-E5D2-46CD-B5D9-150F840EF1A0}" srcId="{55C4501E-2386-4DFE-9A18-E78A14AE36F2}" destId="{7931758F-2566-428E-85B4-E99E7B9C6A1F}" srcOrd="0" destOrd="0" parTransId="{D7F5078B-262C-40FF-B415-2BED60BFD363}" sibTransId="{2EE3CEAA-4232-49BB-888D-64C7D8180FB3}"/>
    <dgm:cxn modelId="{79EA7CA3-9150-496E-A631-51893D704C66}" srcId="{55C4501E-2386-4DFE-9A18-E78A14AE36F2}" destId="{54FAC59B-2D4D-4A56-9CAA-7E73B6DAF442}" srcOrd="2" destOrd="0" parTransId="{6E714C4C-DF0C-47AF-AFA0-BF572CF9E508}" sibTransId="{B21704AD-CF5B-4F32-BD45-FA1D8D6487B8}"/>
    <dgm:cxn modelId="{BE76D6AD-FA60-4C00-9641-D600BB9CCA88}" type="presOf" srcId="{7931758F-2566-428E-85B4-E99E7B9C6A1F}" destId="{AF41BA1D-7086-468B-8B3E-66690E98FB06}" srcOrd="0" destOrd="0" presId="urn:microsoft.com/office/officeart/2005/8/layout/process4"/>
    <dgm:cxn modelId="{050014BF-02E3-4913-9A04-738C530E2FB5}" srcId="{55C4501E-2386-4DFE-9A18-E78A14AE36F2}" destId="{96FD3577-19A3-4FF8-8764-735160B45585}" srcOrd="1" destOrd="0" parTransId="{33C0AD5E-33E5-4B90-A2B4-1C16F5FB4F2C}" sibTransId="{BD7FAC2F-445A-469F-98CA-4D1C4EBF51E9}"/>
    <dgm:cxn modelId="{AEECC7E5-5559-4206-AA3E-02569C31250F}" type="presParOf" srcId="{9F376283-4BC0-43BA-914D-5BB4B18D3C15}" destId="{AA4F0EA9-34EF-4345-B96A-A4C54C5D222A}" srcOrd="0" destOrd="0" presId="urn:microsoft.com/office/officeart/2005/8/layout/process4"/>
    <dgm:cxn modelId="{C084EC04-E900-4049-A692-2C0EC5DDD91B}" type="presParOf" srcId="{AA4F0EA9-34EF-4345-B96A-A4C54C5D222A}" destId="{4454F2A9-6809-4786-97E2-5D974CDDB98A}" srcOrd="0" destOrd="0" presId="urn:microsoft.com/office/officeart/2005/8/layout/process4"/>
    <dgm:cxn modelId="{72C39CD4-C16A-4013-93E9-1055A0579CD9}" type="presParOf" srcId="{9F376283-4BC0-43BA-914D-5BB4B18D3C15}" destId="{9069DD34-43C5-44B1-AFCD-0649FF31F40E}" srcOrd="1" destOrd="0" presId="urn:microsoft.com/office/officeart/2005/8/layout/process4"/>
    <dgm:cxn modelId="{D958D64D-0FB6-439E-A874-65D13FCEC9C0}" type="presParOf" srcId="{9F376283-4BC0-43BA-914D-5BB4B18D3C15}" destId="{6223A27B-D3EA-4B00-B319-C81D708EC797}" srcOrd="2" destOrd="0" presId="urn:microsoft.com/office/officeart/2005/8/layout/process4"/>
    <dgm:cxn modelId="{AA9BC110-9470-44D7-8F74-FA73BF60BBE3}" type="presParOf" srcId="{6223A27B-D3EA-4B00-B319-C81D708EC797}" destId="{AF817B09-9AFC-421B-B083-E8C8EA44F36F}" srcOrd="0" destOrd="0" presId="urn:microsoft.com/office/officeart/2005/8/layout/process4"/>
    <dgm:cxn modelId="{F7DC1289-EFB3-4086-A851-E90C6B7BCF7B}" type="presParOf" srcId="{9F376283-4BC0-43BA-914D-5BB4B18D3C15}" destId="{C5C5E63E-BA8E-4F5B-8F93-E34AB47D6430}" srcOrd="3" destOrd="0" presId="urn:microsoft.com/office/officeart/2005/8/layout/process4"/>
    <dgm:cxn modelId="{70B1C65F-EB8B-46F1-BE2B-9947B537FA90}" type="presParOf" srcId="{9F376283-4BC0-43BA-914D-5BB4B18D3C15}" destId="{300000B5-4F36-4CB1-983A-24EC7896574B}" srcOrd="4" destOrd="0" presId="urn:microsoft.com/office/officeart/2005/8/layout/process4"/>
    <dgm:cxn modelId="{7535EF1B-9811-480D-8518-4D7388157921}" type="presParOf" srcId="{300000B5-4F36-4CB1-983A-24EC7896574B}" destId="{AF41BA1D-7086-468B-8B3E-66690E98FB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</a:t>
          </a:r>
        </a:p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	how to say them and write them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pPr marL="269875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Schools must teach using a validated phonics programme.  Our schools use Little </a:t>
          </a:r>
          <a:r>
            <a:rPr lang="en-GB" sz="2400" b="1" dirty="0" err="1">
              <a:latin typeface="Calibri" panose="020F0502020204030204" pitchFamily="34" charset="0"/>
              <a:cs typeface="Calibri" panose="020F0502020204030204" pitchFamily="34" charset="0"/>
            </a:rPr>
            <a:t>Wandle</a:t>
          </a: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 Letters and Sounds or Read Write Inc.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0A7BA7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Sounds are introduced in a fixed order – grouped in phases – phase 2 and 3 in Reception, phase 5 in Year 1</a:t>
          </a:r>
          <a:endParaRPr lang="en-US" sz="2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 custScaleY="113519" custLinFactNeighborX="310" custLinFactNeighborY="-47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 custLinFactNeighborX="-48" custLinFactNeighborY="3922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ScaleY="88588" custLinFactNeighborX="-406" custLinFactNeighborY="-8783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indent="0">
            <a:buClr>
              <a:schemeClr val="tx2"/>
            </a:buClr>
            <a:buFontTx/>
            <a:buNone/>
          </a:pP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0B622F-1BAD-41FD-B82A-E75CFBF14A3C}">
      <dgm:prSet/>
      <dgm:spPr>
        <a:solidFill>
          <a:srgbClr val="F42F05"/>
        </a:solidFill>
      </dgm:spPr>
      <dgm:t>
        <a:bodyPr/>
        <a:lstStyle/>
        <a:p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/>
      <dgm:spPr>
        <a:solidFill>
          <a:srgbClr val="F42F05"/>
        </a:solidFill>
      </dgm:spPr>
      <dgm:t>
        <a:bodyPr/>
        <a:lstStyle/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indent="0"/>
          <a:r>
            <a:rPr lang="en-GB" b="1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 custLinFactNeighborX="277" custLinFactNeighborY="-3949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406" custLinFactNeighborY="-5346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0A7BA7"/>
        </a:solidFill>
      </dgm:spPr>
      <dgm:t>
        <a:bodyPr/>
        <a:lstStyle/>
        <a:p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0A7BA7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42F05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5234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Sound out </a:t>
          </a:r>
          <a:b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in ‘Fred Talk’</a:t>
          </a:r>
          <a:b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 - point to your </a:t>
          </a:r>
          <a:b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‘h-</a:t>
          </a:r>
          <a:r>
            <a:rPr lang="en-GB" sz="2000" b="0" i="0" dirty="0" err="1">
              <a:latin typeface="Calibri" panose="020F0502020204030204" pitchFamily="34" charset="0"/>
              <a:cs typeface="Calibri" panose="020F0502020204030204" pitchFamily="34" charset="0"/>
            </a:rPr>
            <a:t>ea</a:t>
          </a:r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-d’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BBF56DA8-7720-4805-9BFC-9C009D188213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b="0" i="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D5C704-F3EC-4904-B92A-27710AE3DA32}" type="parTrans" cxnId="{1DC4AED6-9F15-47FD-BF16-7AECD9F87D1E}">
      <dgm:prSet/>
      <dgm:spPr/>
      <dgm:t>
        <a:bodyPr/>
        <a:lstStyle/>
        <a:p>
          <a:endParaRPr lang="en-GB"/>
        </a:p>
      </dgm:t>
    </dgm:pt>
    <dgm:pt modelId="{82C8BBCD-0E17-45B6-92DC-0028AB52F929}" type="sibTrans" cxnId="{1DC4AED6-9F15-47FD-BF16-7AECD9F87D1E}">
      <dgm:prSet/>
      <dgm:spPr/>
      <dgm:t>
        <a:bodyPr/>
        <a:lstStyle/>
        <a:p>
          <a:endParaRPr lang="en-GB"/>
        </a:p>
      </dgm:t>
    </dgm:pt>
    <dgm:pt modelId="{3E1B4122-3E81-49D6-B806-52E3B0342007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gm:t>
    </dgm:pt>
    <dgm:pt modelId="{9BC375D0-4A23-4682-852A-3FA0EB0261FB}" type="parTrans" cxnId="{4A8AADFC-DD0C-4727-844F-BEBAD2E0EBF9}">
      <dgm:prSet/>
      <dgm:spPr/>
      <dgm:t>
        <a:bodyPr/>
        <a:lstStyle/>
        <a:p>
          <a:endParaRPr lang="en-GB"/>
        </a:p>
      </dgm:t>
    </dgm:pt>
    <dgm:pt modelId="{97EEFB52-A884-4CCA-B7C7-9B1EB95C8838}" type="sibTrans" cxnId="{4A8AADFC-DD0C-4727-844F-BEBAD2E0EBF9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</dgm:pt>
    <dgm:pt modelId="{E7620AC9-BE92-4E92-8F1E-7FAAA1019DF2}" type="pres">
      <dgm:prSet presAssocID="{B0F24FBC-79DB-469E-91C9-CB98A4B3077D}" presName="rect2" presStyleLbl="node1" presStyleIdx="1" presStyleCnt="4" custScaleX="132071" custLinFactNeighborX="24834" custLinFactNeighborY="-9712">
        <dgm:presLayoutVars>
          <dgm:chMax val="0"/>
          <dgm:chPref val="0"/>
          <dgm:bulletEnabled val="1"/>
        </dgm:presLayoutVars>
      </dgm:prSet>
      <dgm:spPr/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</dgm:pt>
    <dgm:pt modelId="{3BA52CBF-2311-471A-9E88-DC8EFBD51E51}" type="pres">
      <dgm:prSet presAssocID="{B0F24FBC-79DB-469E-91C9-CB98A4B3077D}" presName="rect4" presStyleLbl="node1" presStyleIdx="3" presStyleCnt="4" custScaleX="136423" custLinFactNeighborX="31033" custLinFactNeighborY="736">
        <dgm:presLayoutVars>
          <dgm:chMax val="0"/>
          <dgm:chPref val="0"/>
          <dgm:bulletEnabled val="1"/>
        </dgm:presLayoutVars>
      </dgm:prSet>
      <dgm:spPr/>
    </dgm:pt>
  </dgm:ptLst>
  <dgm:cxnLst>
    <dgm:cxn modelId="{DE86960F-16B1-4D0D-A78C-304BBB9E6A36}" type="presOf" srcId="{3E1B4122-3E81-49D6-B806-52E3B0342007}" destId="{3BA52CBF-2311-471A-9E88-DC8EFBD51E51}" srcOrd="0" destOrd="0" presId="urn:microsoft.com/office/officeart/2005/8/layout/matrix2"/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A68C442C-1A9B-4A2D-991D-8082E39B2947}" type="presOf" srcId="{E332FFCF-79C0-42E8-9809-98BD0A9F6148}" destId="{E7620AC9-BE92-4E92-8F1E-7FAAA1019DF2}" srcOrd="0" destOrd="0" presId="urn:microsoft.com/office/officeart/2005/8/layout/matrix2"/>
    <dgm:cxn modelId="{00B4ED9D-E34C-4DDE-B96D-9DAEB8D1A4A5}" type="presOf" srcId="{BBF56DA8-7720-4805-9BFC-9C009D188213}" destId="{7C8E2DE7-77CC-4D8C-B106-BB98DC3820C3}" srcOrd="0" destOrd="0" presId="urn:microsoft.com/office/officeart/2005/8/layout/matrix2"/>
    <dgm:cxn modelId="{1DC4AED6-9F15-47FD-BF16-7AECD9F87D1E}" srcId="{B0F24FBC-79DB-469E-91C9-CB98A4B3077D}" destId="{BBF56DA8-7720-4805-9BFC-9C009D188213}" srcOrd="2" destOrd="0" parTransId="{15D5C704-F3EC-4904-B92A-27710AE3DA32}" sibTransId="{82C8BBCD-0E17-45B6-92DC-0028AB52F929}"/>
    <dgm:cxn modelId="{1272A8E8-C0CB-40BE-BC06-2B665F48A43D}" srcId="{B0F24FBC-79DB-469E-91C9-CB98A4B3077D}" destId="{E332FFCF-79C0-42E8-9809-98BD0A9F6148}" srcOrd="1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4A8AADFC-DD0C-4727-844F-BEBAD2E0EBF9}" srcId="{B0F24FBC-79DB-469E-91C9-CB98A4B3077D}" destId="{3E1B4122-3E81-49D6-B806-52E3B0342007}" srcOrd="3" destOrd="0" parTransId="{9BC375D0-4A23-4682-852A-3FA0EB0261FB}" sibTransId="{97EEFB52-A884-4CCA-B7C7-9B1EB95C8838}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F24FBC-79DB-469E-91C9-CB98A4B3077D}" type="doc">
      <dgm:prSet loTypeId="urn:microsoft.com/office/officeart/2005/8/layout/matrix2" loCatId="matrix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27A61FC6-2D3D-4D36-B9FB-8FEF2230034E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gm:t>
    </dgm:pt>
    <dgm:pt modelId="{7899F5BE-F9E8-4C76-9488-9B74834B03EB}" type="parTrans" cxnId="{3E639FEC-CFC4-4A16-97E5-A60954FAF7BF}">
      <dgm:prSet/>
      <dgm:spPr/>
      <dgm:t>
        <a:bodyPr/>
        <a:lstStyle/>
        <a:p>
          <a:endParaRPr lang="en-GB"/>
        </a:p>
      </dgm:t>
    </dgm:pt>
    <dgm:pt modelId="{E629ABFE-B6F4-4F47-856F-303D92982F18}" type="sibTrans" cxnId="{3E639FEC-CFC4-4A16-97E5-A60954FAF7BF}">
      <dgm:prSet/>
      <dgm:spPr/>
      <dgm:t>
        <a:bodyPr/>
        <a:lstStyle/>
        <a:p>
          <a:endParaRPr lang="en-GB"/>
        </a:p>
      </dgm:t>
    </dgm:pt>
    <dgm:pt modelId="{C4DC240C-BC91-49E9-9ABB-A23EF698996C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dirty="0"/>
        </a:p>
      </dgm:t>
    </dgm:pt>
    <dgm:pt modelId="{0A55051D-07A8-4E4F-B2FC-B3901702D46E}" type="parTrans" cxnId="{569A35BC-BC0F-40AF-BC31-543F3EFB95EA}">
      <dgm:prSet/>
      <dgm:spPr/>
      <dgm:t>
        <a:bodyPr/>
        <a:lstStyle/>
        <a:p>
          <a:endParaRPr lang="en-GB"/>
        </a:p>
      </dgm:t>
    </dgm:pt>
    <dgm:pt modelId="{C5A24C45-FA8F-4667-B839-C65040A00670}" type="sibTrans" cxnId="{569A35BC-BC0F-40AF-BC31-543F3EFB95EA}">
      <dgm:prSet/>
      <dgm:spPr/>
      <dgm:t>
        <a:bodyPr/>
        <a:lstStyle/>
        <a:p>
          <a:endParaRPr lang="en-GB"/>
        </a:p>
      </dgm:t>
    </dgm:pt>
    <dgm:pt modelId="{D2D5C2D3-4AF0-4C10-8792-5373CA05EE77}">
      <dgm:prSet phldrT="[Text]"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dirty="0"/>
        </a:p>
      </dgm:t>
    </dgm:pt>
    <dgm:pt modelId="{3CAA530F-AB16-4A33-9DA2-B381AECC453C}" type="parTrans" cxnId="{662E26DB-6DF1-4596-89CD-8E37FB2120B9}">
      <dgm:prSet/>
      <dgm:spPr/>
      <dgm:t>
        <a:bodyPr/>
        <a:lstStyle/>
        <a:p>
          <a:endParaRPr lang="en-GB"/>
        </a:p>
      </dgm:t>
    </dgm:pt>
    <dgm:pt modelId="{85F18987-77E3-4870-AA0F-CD4AC50821D2}" type="sibTrans" cxnId="{662E26DB-6DF1-4596-89CD-8E37FB2120B9}">
      <dgm:prSet/>
      <dgm:spPr/>
      <dgm:t>
        <a:bodyPr/>
        <a:lstStyle/>
        <a:p>
          <a:endParaRPr lang="en-GB"/>
        </a:p>
      </dgm:t>
    </dgm:pt>
    <dgm:pt modelId="{E332FFCF-79C0-42E8-9809-98BD0A9F6148}">
      <dgm:prSet phldrT="[Text]" phldr="1"/>
      <dgm:spPr/>
      <dgm:t>
        <a:bodyPr/>
        <a:lstStyle/>
        <a:p>
          <a:endParaRPr lang="en-GB"/>
        </a:p>
      </dgm:t>
    </dgm:pt>
    <dgm:pt modelId="{774590D3-88C2-4D2E-BCD4-082177F23B67}" type="parTrans" cxnId="{1272A8E8-C0CB-40BE-BC06-2B665F48A43D}">
      <dgm:prSet/>
      <dgm:spPr/>
      <dgm:t>
        <a:bodyPr/>
        <a:lstStyle/>
        <a:p>
          <a:endParaRPr lang="en-GB"/>
        </a:p>
      </dgm:t>
    </dgm:pt>
    <dgm:pt modelId="{11966188-4B1D-4482-BA94-6EE9C2D0C75E}" type="sibTrans" cxnId="{1272A8E8-C0CB-40BE-BC06-2B665F48A43D}">
      <dgm:prSet/>
      <dgm:spPr/>
      <dgm:t>
        <a:bodyPr/>
        <a:lstStyle/>
        <a:p>
          <a:endParaRPr lang="en-GB"/>
        </a:p>
      </dgm:t>
    </dgm:pt>
    <dgm:pt modelId="{A71FB1AD-D467-4C3E-998C-BF91D6145C30}">
      <dgm:prSet custT="1"/>
      <dgm:spPr>
        <a:solidFill>
          <a:srgbClr val="0A7BA7"/>
        </a:solidFill>
      </dgm:spPr>
      <dgm:t>
        <a:bodyPr/>
        <a:lstStyle/>
        <a:p>
          <a:r>
            <a:rPr lang="en-GB" sz="20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dirty="0"/>
        </a:p>
      </dgm:t>
    </dgm:pt>
    <dgm:pt modelId="{CF206D72-6F2F-4605-8F5E-CE5DE4D70624}" type="parTrans" cxnId="{458F0741-E3BC-4D2D-89B8-2789399DD381}">
      <dgm:prSet/>
      <dgm:spPr/>
      <dgm:t>
        <a:bodyPr/>
        <a:lstStyle/>
        <a:p>
          <a:endParaRPr lang="en-GB"/>
        </a:p>
      </dgm:t>
    </dgm:pt>
    <dgm:pt modelId="{E19D36A4-F4B1-4574-BB9C-B93C39DC497C}" type="sibTrans" cxnId="{458F0741-E3BC-4D2D-89B8-2789399DD381}">
      <dgm:prSet/>
      <dgm:spPr/>
      <dgm:t>
        <a:bodyPr/>
        <a:lstStyle/>
        <a:p>
          <a:endParaRPr lang="en-GB"/>
        </a:p>
      </dgm:t>
    </dgm:pt>
    <dgm:pt modelId="{44DBF365-512D-4C2D-8707-C7703B4CDED9}" type="pres">
      <dgm:prSet presAssocID="{B0F24FBC-79DB-469E-91C9-CB98A4B3077D}" presName="matrix" presStyleCnt="0">
        <dgm:presLayoutVars>
          <dgm:chMax val="1"/>
          <dgm:dir/>
          <dgm:resizeHandles val="exact"/>
        </dgm:presLayoutVars>
      </dgm:prSet>
      <dgm:spPr/>
    </dgm:pt>
    <dgm:pt modelId="{C48ECA7B-FF08-4B22-A91A-8EE0DC6C9E4F}" type="pres">
      <dgm:prSet presAssocID="{B0F24FBC-79DB-469E-91C9-CB98A4B3077D}" presName="axisShape" presStyleLbl="bgShp" presStyleIdx="0" presStyleCnt="1"/>
      <dgm:spPr/>
    </dgm:pt>
    <dgm:pt modelId="{9B6AA6B8-9C9A-48F4-882F-D3235E4D75FB}" type="pres">
      <dgm:prSet presAssocID="{B0F24FBC-79DB-469E-91C9-CB98A4B3077D}" presName="rect1" presStyleLbl="node1" presStyleIdx="0" presStyleCnt="4" custScaleX="136423" custLinFactNeighborX="-28448" custLinFactNeighborY="-8148">
        <dgm:presLayoutVars>
          <dgm:chMax val="0"/>
          <dgm:chPref val="0"/>
          <dgm:bulletEnabled val="1"/>
        </dgm:presLayoutVars>
      </dgm:prSet>
      <dgm:spPr/>
    </dgm:pt>
    <dgm:pt modelId="{E7620AC9-BE92-4E92-8F1E-7FAAA1019DF2}" type="pres">
      <dgm:prSet presAssocID="{B0F24FBC-79DB-469E-91C9-CB98A4B3077D}" presName="rect2" presStyleLbl="node1" presStyleIdx="1" presStyleCnt="4" custScaleX="132071" custLinFactNeighborX="23692" custLinFactNeighborY="-8690">
        <dgm:presLayoutVars>
          <dgm:chMax val="0"/>
          <dgm:chPref val="0"/>
          <dgm:bulletEnabled val="1"/>
        </dgm:presLayoutVars>
      </dgm:prSet>
      <dgm:spPr/>
    </dgm:pt>
    <dgm:pt modelId="{7C8E2DE7-77CC-4D8C-B106-BB98DC3820C3}" type="pres">
      <dgm:prSet presAssocID="{B0F24FBC-79DB-469E-91C9-CB98A4B3077D}" presName="rect3" presStyleLbl="node1" presStyleIdx="2" presStyleCnt="4" custScaleX="139989" custLinFactNeighborX="-26665" custLinFactNeighborY="5085">
        <dgm:presLayoutVars>
          <dgm:chMax val="0"/>
          <dgm:chPref val="0"/>
          <dgm:bulletEnabled val="1"/>
        </dgm:presLayoutVars>
      </dgm:prSet>
      <dgm:spPr/>
    </dgm:pt>
    <dgm:pt modelId="{3BA52CBF-2311-471A-9E88-DC8EFBD51E51}" type="pres">
      <dgm:prSet presAssocID="{B0F24FBC-79DB-469E-91C9-CB98A4B3077D}" presName="rect4" presStyleLbl="node1" presStyleIdx="3" presStyleCnt="4" custScaleX="127340" custLinFactNeighborX="21326" custLinFactNeighborY="6617">
        <dgm:presLayoutVars>
          <dgm:chMax val="0"/>
          <dgm:chPref val="0"/>
          <dgm:bulletEnabled val="1"/>
        </dgm:presLayoutVars>
      </dgm:prSet>
      <dgm:spPr/>
    </dgm:pt>
  </dgm:ptLst>
  <dgm:cxnLst>
    <dgm:cxn modelId="{5EC16015-18DC-4D05-B9B0-5EAC4DD7837B}" type="presOf" srcId="{B0F24FBC-79DB-469E-91C9-CB98A4B3077D}" destId="{44DBF365-512D-4C2D-8707-C7703B4CDED9}" srcOrd="0" destOrd="0" presId="urn:microsoft.com/office/officeart/2005/8/layout/matrix2"/>
    <dgm:cxn modelId="{A38E392A-BA85-4CEB-A87C-FC936E568242}" type="presOf" srcId="{C4DC240C-BC91-49E9-9ABB-A23EF698996C}" destId="{E7620AC9-BE92-4E92-8F1E-7FAAA1019DF2}" srcOrd="0" destOrd="0" presId="urn:microsoft.com/office/officeart/2005/8/layout/matrix2"/>
    <dgm:cxn modelId="{458F0741-E3BC-4D2D-89B8-2789399DD381}" srcId="{B0F24FBC-79DB-469E-91C9-CB98A4B3077D}" destId="{A71FB1AD-D467-4C3E-998C-BF91D6145C30}" srcOrd="2" destOrd="0" parTransId="{CF206D72-6F2F-4605-8F5E-CE5DE4D70624}" sibTransId="{E19D36A4-F4B1-4574-BB9C-B93C39DC497C}"/>
    <dgm:cxn modelId="{B24EE056-AF94-4EC8-9AF7-6EF41ED7FE13}" type="presOf" srcId="{D2D5C2D3-4AF0-4C10-8792-5373CA05EE77}" destId="{3BA52CBF-2311-471A-9E88-DC8EFBD51E51}" srcOrd="0" destOrd="0" presId="urn:microsoft.com/office/officeart/2005/8/layout/matrix2"/>
    <dgm:cxn modelId="{569A35BC-BC0F-40AF-BC31-543F3EFB95EA}" srcId="{B0F24FBC-79DB-469E-91C9-CB98A4B3077D}" destId="{C4DC240C-BC91-49E9-9ABB-A23EF698996C}" srcOrd="1" destOrd="0" parTransId="{0A55051D-07A8-4E4F-B2FC-B3901702D46E}" sibTransId="{C5A24C45-FA8F-4667-B839-C65040A00670}"/>
    <dgm:cxn modelId="{662E26DB-6DF1-4596-89CD-8E37FB2120B9}" srcId="{B0F24FBC-79DB-469E-91C9-CB98A4B3077D}" destId="{D2D5C2D3-4AF0-4C10-8792-5373CA05EE77}" srcOrd="3" destOrd="0" parTransId="{3CAA530F-AB16-4A33-9DA2-B381AECC453C}" sibTransId="{85F18987-77E3-4870-AA0F-CD4AC50821D2}"/>
    <dgm:cxn modelId="{0874BFDF-0B84-4871-A904-B375907A5E81}" type="presOf" srcId="{A71FB1AD-D467-4C3E-998C-BF91D6145C30}" destId="{7C8E2DE7-77CC-4D8C-B106-BB98DC3820C3}" srcOrd="0" destOrd="0" presId="urn:microsoft.com/office/officeart/2005/8/layout/matrix2"/>
    <dgm:cxn modelId="{1272A8E8-C0CB-40BE-BC06-2B665F48A43D}" srcId="{B0F24FBC-79DB-469E-91C9-CB98A4B3077D}" destId="{E332FFCF-79C0-42E8-9809-98BD0A9F6148}" srcOrd="4" destOrd="0" parTransId="{774590D3-88C2-4D2E-BCD4-082177F23B67}" sibTransId="{11966188-4B1D-4482-BA94-6EE9C2D0C75E}"/>
    <dgm:cxn modelId="{3E639FEC-CFC4-4A16-97E5-A60954FAF7BF}" srcId="{B0F24FBC-79DB-469E-91C9-CB98A4B3077D}" destId="{27A61FC6-2D3D-4D36-B9FB-8FEF2230034E}" srcOrd="0" destOrd="0" parTransId="{7899F5BE-F9E8-4C76-9488-9B74834B03EB}" sibTransId="{E629ABFE-B6F4-4F47-856F-303D92982F18}"/>
    <dgm:cxn modelId="{7E2EBBFA-6E2D-40E0-8FC7-7AEE941DE981}" type="presOf" srcId="{27A61FC6-2D3D-4D36-B9FB-8FEF2230034E}" destId="{9B6AA6B8-9C9A-48F4-882F-D3235E4D75FB}" srcOrd="0" destOrd="0" presId="urn:microsoft.com/office/officeart/2005/8/layout/matrix2"/>
    <dgm:cxn modelId="{82D27594-CD03-4F49-8791-719D1C21AE29}" type="presParOf" srcId="{44DBF365-512D-4C2D-8707-C7703B4CDED9}" destId="{C48ECA7B-FF08-4B22-A91A-8EE0DC6C9E4F}" srcOrd="0" destOrd="0" presId="urn:microsoft.com/office/officeart/2005/8/layout/matrix2"/>
    <dgm:cxn modelId="{2AF0F95E-F922-440E-B71E-2623BADBB1F5}" type="presParOf" srcId="{44DBF365-512D-4C2D-8707-C7703B4CDED9}" destId="{9B6AA6B8-9C9A-48F4-882F-D3235E4D75FB}" srcOrd="1" destOrd="0" presId="urn:microsoft.com/office/officeart/2005/8/layout/matrix2"/>
    <dgm:cxn modelId="{78023B0A-3B2E-4410-9F11-668746BCC2FD}" type="presParOf" srcId="{44DBF365-512D-4C2D-8707-C7703B4CDED9}" destId="{E7620AC9-BE92-4E92-8F1E-7FAAA1019DF2}" srcOrd="2" destOrd="0" presId="urn:microsoft.com/office/officeart/2005/8/layout/matrix2"/>
    <dgm:cxn modelId="{F9C1BA98-AD36-4242-9D97-69530DFE1A44}" type="presParOf" srcId="{44DBF365-512D-4C2D-8707-C7703B4CDED9}" destId="{7C8E2DE7-77CC-4D8C-B106-BB98DC3820C3}" srcOrd="3" destOrd="0" presId="urn:microsoft.com/office/officeart/2005/8/layout/matrix2"/>
    <dgm:cxn modelId="{86B024D2-C6E1-4980-A1A1-A05E519D3F4E}" type="presParOf" srcId="{44DBF365-512D-4C2D-8707-C7703B4CDED9}" destId="{3BA52CBF-2311-471A-9E88-DC8EFBD51E51}" srcOrd="4" destOrd="0" presId="urn:microsoft.com/office/officeart/2005/8/layout/matrix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AC4787-98F0-4D15-9D22-52FA4DFB5391}" type="doc">
      <dgm:prSet loTypeId="urn:microsoft.com/office/officeart/2005/8/layout/vProcess5" loCatId="process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80B622F-1BAD-41FD-B82A-E75CFBF14A3C}">
      <dgm:prSet custT="1"/>
      <dgm:spPr>
        <a:solidFill>
          <a:srgbClr val="FF8901"/>
        </a:solidFill>
      </dgm:spPr>
      <dgm:t>
        <a:bodyPr/>
        <a:lstStyle/>
        <a:p>
          <a:pPr marL="357188" indent="-357188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dirty="0"/>
        </a:p>
      </dgm:t>
    </dgm:pt>
    <dgm:pt modelId="{0906AE30-797A-4B84-BFAF-D75971CB15C5}" type="parTrans" cxnId="{EEB523B4-6FC3-4649-9F9D-C2F8C8064783}">
      <dgm:prSet/>
      <dgm:spPr/>
      <dgm:t>
        <a:bodyPr/>
        <a:lstStyle/>
        <a:p>
          <a:endParaRPr lang="en-US"/>
        </a:p>
      </dgm:t>
    </dgm:pt>
    <dgm:pt modelId="{506A0356-9576-46C9-BFAA-1078C0FB5C22}" type="sibTrans" cxnId="{EEB523B4-6FC3-4649-9F9D-C2F8C8064783}">
      <dgm:prSet/>
      <dgm:spPr/>
      <dgm:t>
        <a:bodyPr/>
        <a:lstStyle/>
        <a:p>
          <a:endParaRPr lang="en-US" dirty="0"/>
        </a:p>
      </dgm:t>
    </dgm:pt>
    <dgm:pt modelId="{23119894-D3C3-4E27-9729-C1A0F82F4BF4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dirty="0"/>
        </a:p>
      </dgm:t>
    </dgm:pt>
    <dgm:pt modelId="{366B411A-86C9-4F3A-AC15-DAB96D9A6A1D}" type="parTrans" cxnId="{2BA805C2-90F5-4D5E-BD56-B0A1F76B84C6}">
      <dgm:prSet/>
      <dgm:spPr/>
      <dgm:t>
        <a:bodyPr/>
        <a:lstStyle/>
        <a:p>
          <a:endParaRPr lang="en-US"/>
        </a:p>
      </dgm:t>
    </dgm:pt>
    <dgm:pt modelId="{B86929BC-34F6-449E-A611-2CA50F262F1F}" type="sibTrans" cxnId="{2BA805C2-90F5-4D5E-BD56-B0A1F76B84C6}">
      <dgm:prSet/>
      <dgm:spPr/>
      <dgm:t>
        <a:bodyPr/>
        <a:lstStyle/>
        <a:p>
          <a:endParaRPr lang="en-US" dirty="0"/>
        </a:p>
      </dgm:t>
    </dgm:pt>
    <dgm:pt modelId="{FB3FF1DC-74AF-4B7E-8D71-779923C77A47}">
      <dgm:prSet custT="1"/>
      <dgm:spPr>
        <a:solidFill>
          <a:srgbClr val="FF8901"/>
        </a:solidFill>
      </dgm:spPr>
      <dgm:t>
        <a:bodyPr/>
        <a:lstStyle/>
        <a:p>
          <a:pPr marL="182563" indent="0"/>
          <a:r>
            <a:rPr lang="en-GB" sz="2400" b="1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dirty="0"/>
        </a:p>
      </dgm:t>
    </dgm:pt>
    <dgm:pt modelId="{4979A0BF-7618-4E15-BA1D-2B5F19553AB5}" type="parTrans" cxnId="{58176411-A342-437B-9ED3-6EAF9C71A7F1}">
      <dgm:prSet/>
      <dgm:spPr/>
      <dgm:t>
        <a:bodyPr/>
        <a:lstStyle/>
        <a:p>
          <a:endParaRPr lang="en-US"/>
        </a:p>
      </dgm:t>
    </dgm:pt>
    <dgm:pt modelId="{9F0FD24A-411E-4E5A-8883-E805F307BB40}" type="sibTrans" cxnId="{58176411-A342-437B-9ED3-6EAF9C71A7F1}">
      <dgm:prSet/>
      <dgm:spPr/>
      <dgm:t>
        <a:bodyPr/>
        <a:lstStyle/>
        <a:p>
          <a:endParaRPr lang="en-US"/>
        </a:p>
      </dgm:t>
    </dgm:pt>
    <dgm:pt modelId="{08F2F802-A60B-4672-BF0E-2F3C95A15F5A}" type="pres">
      <dgm:prSet presAssocID="{66AC4787-98F0-4D15-9D22-52FA4DFB5391}" presName="outerComposite" presStyleCnt="0">
        <dgm:presLayoutVars>
          <dgm:chMax val="5"/>
          <dgm:dir/>
          <dgm:resizeHandles val="exact"/>
        </dgm:presLayoutVars>
      </dgm:prSet>
      <dgm:spPr/>
    </dgm:pt>
    <dgm:pt modelId="{44435E87-33F2-4AB8-99D3-A9CAA98A6960}" type="pres">
      <dgm:prSet presAssocID="{66AC4787-98F0-4D15-9D22-52FA4DFB5391}" presName="dummyMaxCanvas" presStyleCnt="0">
        <dgm:presLayoutVars/>
      </dgm:prSet>
      <dgm:spPr/>
    </dgm:pt>
    <dgm:pt modelId="{82C59C1C-2CA5-4E6A-BFF8-04DCD1F4D1CF}" type="pres">
      <dgm:prSet presAssocID="{66AC4787-98F0-4D15-9D22-52FA4DFB5391}" presName="ThreeNodes_1" presStyleLbl="node1" presStyleIdx="0" presStyleCnt="3">
        <dgm:presLayoutVars>
          <dgm:bulletEnabled val="1"/>
        </dgm:presLayoutVars>
      </dgm:prSet>
      <dgm:spPr/>
    </dgm:pt>
    <dgm:pt modelId="{C3E1FFC4-51E5-4E8D-BC2F-ED1932FA8473}" type="pres">
      <dgm:prSet presAssocID="{66AC4787-98F0-4D15-9D22-52FA4DFB5391}" presName="ThreeNodes_2" presStyleLbl="node1" presStyleIdx="1" presStyleCnt="3">
        <dgm:presLayoutVars>
          <dgm:bulletEnabled val="1"/>
        </dgm:presLayoutVars>
      </dgm:prSet>
      <dgm:spPr/>
    </dgm:pt>
    <dgm:pt modelId="{9F8EC4A9-73FF-46BA-BAC5-080BD0A5FAF8}" type="pres">
      <dgm:prSet presAssocID="{66AC4787-98F0-4D15-9D22-52FA4DFB5391}" presName="ThreeNodes_3" presStyleLbl="node1" presStyleIdx="2" presStyleCnt="3" custLinFactNeighborX="-1790" custLinFactNeighborY="-2705">
        <dgm:presLayoutVars>
          <dgm:bulletEnabled val="1"/>
        </dgm:presLayoutVars>
      </dgm:prSet>
      <dgm:spPr/>
    </dgm:pt>
    <dgm:pt modelId="{F4308F1F-7FFC-42C1-9A41-FB3A5C9533A9}" type="pres">
      <dgm:prSet presAssocID="{66AC4787-98F0-4D15-9D22-52FA4DFB5391}" presName="ThreeConn_1-2" presStyleLbl="fgAccFollowNode1" presStyleIdx="0" presStyleCnt="2">
        <dgm:presLayoutVars>
          <dgm:bulletEnabled val="1"/>
        </dgm:presLayoutVars>
      </dgm:prSet>
      <dgm:spPr/>
    </dgm:pt>
    <dgm:pt modelId="{E698450D-054C-4715-BDC5-33CEF4D0D09A}" type="pres">
      <dgm:prSet presAssocID="{66AC4787-98F0-4D15-9D22-52FA4DFB5391}" presName="ThreeConn_2-3" presStyleLbl="fgAccFollowNode1" presStyleIdx="1" presStyleCnt="2">
        <dgm:presLayoutVars>
          <dgm:bulletEnabled val="1"/>
        </dgm:presLayoutVars>
      </dgm:prSet>
      <dgm:spPr/>
    </dgm:pt>
    <dgm:pt modelId="{DE29D717-B422-44D9-8F49-3FAEC809EF02}" type="pres">
      <dgm:prSet presAssocID="{66AC4787-98F0-4D15-9D22-52FA4DFB5391}" presName="ThreeNodes_1_text" presStyleLbl="node1" presStyleIdx="2" presStyleCnt="3">
        <dgm:presLayoutVars>
          <dgm:bulletEnabled val="1"/>
        </dgm:presLayoutVars>
      </dgm:prSet>
      <dgm:spPr/>
    </dgm:pt>
    <dgm:pt modelId="{6C3F8C80-9180-47DB-9264-BEF11A70701B}" type="pres">
      <dgm:prSet presAssocID="{66AC4787-98F0-4D15-9D22-52FA4DFB5391}" presName="ThreeNodes_2_text" presStyleLbl="node1" presStyleIdx="2" presStyleCnt="3">
        <dgm:presLayoutVars>
          <dgm:bulletEnabled val="1"/>
        </dgm:presLayoutVars>
      </dgm:prSet>
      <dgm:spPr/>
    </dgm:pt>
    <dgm:pt modelId="{70C2455E-FC1C-4DD9-8203-831F1C7EF013}" type="pres">
      <dgm:prSet presAssocID="{66AC4787-98F0-4D15-9D22-52FA4DFB5391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048D01-B170-4D11-A091-55C9C5BB8C39}" type="presOf" srcId="{F80B622F-1BAD-41FD-B82A-E75CFBF14A3C}" destId="{DE29D717-B422-44D9-8F49-3FAEC809EF02}" srcOrd="1" destOrd="0" presId="urn:microsoft.com/office/officeart/2005/8/layout/vProcess5"/>
    <dgm:cxn modelId="{58176411-A342-437B-9ED3-6EAF9C71A7F1}" srcId="{66AC4787-98F0-4D15-9D22-52FA4DFB5391}" destId="{FB3FF1DC-74AF-4B7E-8D71-779923C77A47}" srcOrd="2" destOrd="0" parTransId="{4979A0BF-7618-4E15-BA1D-2B5F19553AB5}" sibTransId="{9F0FD24A-411E-4E5A-8883-E805F307BB40}"/>
    <dgm:cxn modelId="{F5127514-532D-4F4A-B37B-C5939E777493}" type="presOf" srcId="{FB3FF1DC-74AF-4B7E-8D71-779923C77A47}" destId="{9F8EC4A9-73FF-46BA-BAC5-080BD0A5FAF8}" srcOrd="0" destOrd="0" presId="urn:microsoft.com/office/officeart/2005/8/layout/vProcess5"/>
    <dgm:cxn modelId="{5ADB641A-1B1F-4F3C-87F1-C1C280C3E0AF}" type="presOf" srcId="{23119894-D3C3-4E27-9729-C1A0F82F4BF4}" destId="{6C3F8C80-9180-47DB-9264-BEF11A70701B}" srcOrd="1" destOrd="0" presId="urn:microsoft.com/office/officeart/2005/8/layout/vProcess5"/>
    <dgm:cxn modelId="{330F296D-67D8-4890-8070-5802BEA59AF9}" type="presOf" srcId="{23119894-D3C3-4E27-9729-C1A0F82F4BF4}" destId="{C3E1FFC4-51E5-4E8D-BC2F-ED1932FA8473}" srcOrd="0" destOrd="0" presId="urn:microsoft.com/office/officeart/2005/8/layout/vProcess5"/>
    <dgm:cxn modelId="{819C4B8A-F475-4E89-BBC4-A92075F7BB1A}" type="presOf" srcId="{B86929BC-34F6-449E-A611-2CA50F262F1F}" destId="{E698450D-054C-4715-BDC5-33CEF4D0D09A}" srcOrd="0" destOrd="0" presId="urn:microsoft.com/office/officeart/2005/8/layout/vProcess5"/>
    <dgm:cxn modelId="{A00AF08A-6DED-42CF-A2F7-F2F36706C239}" type="presOf" srcId="{F80B622F-1BAD-41FD-B82A-E75CFBF14A3C}" destId="{82C59C1C-2CA5-4E6A-BFF8-04DCD1F4D1CF}" srcOrd="0" destOrd="0" presId="urn:microsoft.com/office/officeart/2005/8/layout/vProcess5"/>
    <dgm:cxn modelId="{F4125A91-E8E6-4B54-BD75-927E308CA232}" type="presOf" srcId="{FB3FF1DC-74AF-4B7E-8D71-779923C77A47}" destId="{70C2455E-FC1C-4DD9-8203-831F1C7EF013}" srcOrd="1" destOrd="0" presId="urn:microsoft.com/office/officeart/2005/8/layout/vProcess5"/>
    <dgm:cxn modelId="{EEB523B4-6FC3-4649-9F9D-C2F8C8064783}" srcId="{66AC4787-98F0-4D15-9D22-52FA4DFB5391}" destId="{F80B622F-1BAD-41FD-B82A-E75CFBF14A3C}" srcOrd="0" destOrd="0" parTransId="{0906AE30-797A-4B84-BFAF-D75971CB15C5}" sibTransId="{506A0356-9576-46C9-BFAA-1078C0FB5C22}"/>
    <dgm:cxn modelId="{23CB55B7-9E08-41CF-82E4-9EA45E1CD9F7}" type="presOf" srcId="{66AC4787-98F0-4D15-9D22-52FA4DFB5391}" destId="{08F2F802-A60B-4672-BF0E-2F3C95A15F5A}" srcOrd="0" destOrd="0" presId="urn:microsoft.com/office/officeart/2005/8/layout/vProcess5"/>
    <dgm:cxn modelId="{2BA805C2-90F5-4D5E-BD56-B0A1F76B84C6}" srcId="{66AC4787-98F0-4D15-9D22-52FA4DFB5391}" destId="{23119894-D3C3-4E27-9729-C1A0F82F4BF4}" srcOrd="1" destOrd="0" parTransId="{366B411A-86C9-4F3A-AC15-DAB96D9A6A1D}" sibTransId="{B86929BC-34F6-449E-A611-2CA50F262F1F}"/>
    <dgm:cxn modelId="{44EC08F0-784D-4BEA-A4C2-AC0CF4FC345E}" type="presOf" srcId="{506A0356-9576-46C9-BFAA-1078C0FB5C22}" destId="{F4308F1F-7FFC-42C1-9A41-FB3A5C9533A9}" srcOrd="0" destOrd="0" presId="urn:microsoft.com/office/officeart/2005/8/layout/vProcess5"/>
    <dgm:cxn modelId="{8F28FB2E-0D82-4218-8245-44F2623A5B48}" type="presParOf" srcId="{08F2F802-A60B-4672-BF0E-2F3C95A15F5A}" destId="{44435E87-33F2-4AB8-99D3-A9CAA98A6960}" srcOrd="0" destOrd="0" presId="urn:microsoft.com/office/officeart/2005/8/layout/vProcess5"/>
    <dgm:cxn modelId="{EB23341C-F8E5-41E7-82B3-6457DC5E8843}" type="presParOf" srcId="{08F2F802-A60B-4672-BF0E-2F3C95A15F5A}" destId="{82C59C1C-2CA5-4E6A-BFF8-04DCD1F4D1CF}" srcOrd="1" destOrd="0" presId="urn:microsoft.com/office/officeart/2005/8/layout/vProcess5"/>
    <dgm:cxn modelId="{D1779056-9845-405D-A903-535236E9BA55}" type="presParOf" srcId="{08F2F802-A60B-4672-BF0E-2F3C95A15F5A}" destId="{C3E1FFC4-51E5-4E8D-BC2F-ED1932FA8473}" srcOrd="2" destOrd="0" presId="urn:microsoft.com/office/officeart/2005/8/layout/vProcess5"/>
    <dgm:cxn modelId="{94B16643-4D87-4CC1-BDA3-B6D0305036AE}" type="presParOf" srcId="{08F2F802-A60B-4672-BF0E-2F3C95A15F5A}" destId="{9F8EC4A9-73FF-46BA-BAC5-080BD0A5FAF8}" srcOrd="3" destOrd="0" presId="urn:microsoft.com/office/officeart/2005/8/layout/vProcess5"/>
    <dgm:cxn modelId="{82AC9FC4-9EF7-4474-A47B-87583F932824}" type="presParOf" srcId="{08F2F802-A60B-4672-BF0E-2F3C95A15F5A}" destId="{F4308F1F-7FFC-42C1-9A41-FB3A5C9533A9}" srcOrd="4" destOrd="0" presId="urn:microsoft.com/office/officeart/2005/8/layout/vProcess5"/>
    <dgm:cxn modelId="{E652EA43-881B-4B80-8567-45D5E9F0D43B}" type="presParOf" srcId="{08F2F802-A60B-4672-BF0E-2F3C95A15F5A}" destId="{E698450D-054C-4715-BDC5-33CEF4D0D09A}" srcOrd="5" destOrd="0" presId="urn:microsoft.com/office/officeart/2005/8/layout/vProcess5"/>
    <dgm:cxn modelId="{C15F44AF-A437-4D1F-B523-473BD4CF9BD6}" type="presParOf" srcId="{08F2F802-A60B-4672-BF0E-2F3C95A15F5A}" destId="{DE29D717-B422-44D9-8F49-3FAEC809EF02}" srcOrd="6" destOrd="0" presId="urn:microsoft.com/office/officeart/2005/8/layout/vProcess5"/>
    <dgm:cxn modelId="{C9E590A0-FA74-40A8-90A2-709B0EBB0047}" type="presParOf" srcId="{08F2F802-A60B-4672-BF0E-2F3C95A15F5A}" destId="{6C3F8C80-9180-47DB-9264-BEF11A70701B}" srcOrd="7" destOrd="0" presId="urn:microsoft.com/office/officeart/2005/8/layout/vProcess5"/>
    <dgm:cxn modelId="{5F921938-1002-4E58-B876-B7243DC70995}" type="presParOf" srcId="{08F2F802-A60B-4672-BF0E-2F3C95A15F5A}" destId="{70C2455E-FC1C-4DD9-8203-831F1C7EF01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5C4501E-2386-4DFE-9A18-E78A14AE36F2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31758F-2566-428E-85B4-E99E7B9C6A1F}">
      <dgm:prSet custT="1"/>
      <dgm:spPr>
        <a:solidFill>
          <a:srgbClr val="0A7BA7"/>
        </a:solidFill>
      </dgm:spPr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It is very important to make sure your child is reading books at the correct level.</a:t>
          </a:r>
        </a:p>
      </dgm:t>
    </dgm:pt>
    <dgm:pt modelId="{D7F5078B-262C-40FF-B415-2BED60BFD363}" type="parTrans" cxnId="{7393A768-E5D2-46CD-B5D9-150F840EF1A0}">
      <dgm:prSet/>
      <dgm:spPr/>
      <dgm:t>
        <a:bodyPr/>
        <a:lstStyle/>
        <a:p>
          <a:endParaRPr lang="en-US"/>
        </a:p>
      </dgm:t>
    </dgm:pt>
    <dgm:pt modelId="{2EE3CEAA-4232-49BB-888D-64C7D8180FB3}" type="sibTrans" cxnId="{7393A768-E5D2-46CD-B5D9-150F840EF1A0}">
      <dgm:prSet/>
      <dgm:spPr/>
      <dgm:t>
        <a:bodyPr/>
        <a:lstStyle/>
        <a:p>
          <a:endParaRPr lang="en-US"/>
        </a:p>
      </dgm:t>
    </dgm:pt>
    <dgm:pt modelId="{96FD3577-19A3-4FF8-8764-735160B45585}">
      <dgm:prSet custT="1"/>
      <dgm:spPr>
        <a:solidFill>
          <a:srgbClr val="F42F05"/>
        </a:solidFill>
      </dgm:spPr>
      <dgm:t>
        <a:bodyPr/>
        <a:lstStyle/>
        <a:p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Children who are still learning their sounds should read fully decodable books where all words can be sounded out using the phonics sounds they know.</a:t>
          </a:r>
        </a:p>
      </dgm:t>
    </dgm:pt>
    <dgm:pt modelId="{33C0AD5E-33E5-4B90-A2B4-1C16F5FB4F2C}" type="parTrans" cxnId="{050014BF-02E3-4913-9A04-738C530E2FB5}">
      <dgm:prSet/>
      <dgm:spPr/>
      <dgm:t>
        <a:bodyPr/>
        <a:lstStyle/>
        <a:p>
          <a:endParaRPr lang="en-US"/>
        </a:p>
      </dgm:t>
    </dgm:pt>
    <dgm:pt modelId="{BD7FAC2F-445A-469F-98CA-4D1C4EBF51E9}" type="sibTrans" cxnId="{050014BF-02E3-4913-9A04-738C530E2FB5}">
      <dgm:prSet/>
      <dgm:spPr/>
      <dgm:t>
        <a:bodyPr/>
        <a:lstStyle/>
        <a:p>
          <a:endParaRPr lang="en-US"/>
        </a:p>
      </dgm:t>
    </dgm:pt>
    <dgm:pt modelId="{54FAC59B-2D4D-4A56-9CAA-7E73B6DAF442}">
      <dgm:prSet custT="1"/>
      <dgm:spPr>
        <a:solidFill>
          <a:srgbClr val="FF8901"/>
        </a:solidFill>
      </dgm:spPr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Children will be encouraged to read a book 3 times – once to decipher the words, once to add expression, and again to check comprehension.</a:t>
          </a:r>
        </a:p>
      </dgm:t>
    </dgm:pt>
    <dgm:pt modelId="{6E714C4C-DF0C-47AF-AFA0-BF572CF9E508}" type="parTrans" cxnId="{79EA7CA3-9150-496E-A631-51893D704C66}">
      <dgm:prSet/>
      <dgm:spPr/>
      <dgm:t>
        <a:bodyPr/>
        <a:lstStyle/>
        <a:p>
          <a:endParaRPr lang="en-US"/>
        </a:p>
      </dgm:t>
    </dgm:pt>
    <dgm:pt modelId="{B21704AD-CF5B-4F32-BD45-FA1D8D6487B8}" type="sibTrans" cxnId="{79EA7CA3-9150-496E-A631-51893D704C66}">
      <dgm:prSet/>
      <dgm:spPr/>
      <dgm:t>
        <a:bodyPr/>
        <a:lstStyle/>
        <a:p>
          <a:endParaRPr lang="en-US"/>
        </a:p>
      </dgm:t>
    </dgm:pt>
    <dgm:pt modelId="{9F376283-4BC0-43BA-914D-5BB4B18D3C15}" type="pres">
      <dgm:prSet presAssocID="{55C4501E-2386-4DFE-9A18-E78A14AE36F2}" presName="Name0" presStyleCnt="0">
        <dgm:presLayoutVars>
          <dgm:dir/>
          <dgm:animLvl val="lvl"/>
          <dgm:resizeHandles val="exact"/>
        </dgm:presLayoutVars>
      </dgm:prSet>
      <dgm:spPr/>
    </dgm:pt>
    <dgm:pt modelId="{AA4F0EA9-34EF-4345-B96A-A4C54C5D222A}" type="pres">
      <dgm:prSet presAssocID="{54FAC59B-2D4D-4A56-9CAA-7E73B6DAF442}" presName="boxAndChildren" presStyleCnt="0"/>
      <dgm:spPr/>
    </dgm:pt>
    <dgm:pt modelId="{4454F2A9-6809-4786-97E2-5D974CDDB98A}" type="pres">
      <dgm:prSet presAssocID="{54FAC59B-2D4D-4A56-9CAA-7E73B6DAF442}" presName="parentTextBox" presStyleLbl="node1" presStyleIdx="0" presStyleCnt="3" custScaleY="194565"/>
      <dgm:spPr/>
    </dgm:pt>
    <dgm:pt modelId="{9069DD34-43C5-44B1-AFCD-0649FF31F40E}" type="pres">
      <dgm:prSet presAssocID="{BD7FAC2F-445A-469F-98CA-4D1C4EBF51E9}" presName="sp" presStyleCnt="0"/>
      <dgm:spPr/>
    </dgm:pt>
    <dgm:pt modelId="{6223A27B-D3EA-4B00-B319-C81D708EC797}" type="pres">
      <dgm:prSet presAssocID="{96FD3577-19A3-4FF8-8764-735160B45585}" presName="arrowAndChildren" presStyleCnt="0"/>
      <dgm:spPr/>
    </dgm:pt>
    <dgm:pt modelId="{AF817B09-9AFC-421B-B083-E8C8EA44F36F}" type="pres">
      <dgm:prSet presAssocID="{96FD3577-19A3-4FF8-8764-735160B45585}" presName="parentTextArrow" presStyleLbl="node1" presStyleIdx="1" presStyleCnt="3" custScaleY="166469" custLinFactNeighborX="654" custLinFactNeighborY="920"/>
      <dgm:spPr/>
    </dgm:pt>
    <dgm:pt modelId="{C5C5E63E-BA8E-4F5B-8F93-E34AB47D6430}" type="pres">
      <dgm:prSet presAssocID="{2EE3CEAA-4232-49BB-888D-64C7D8180FB3}" presName="sp" presStyleCnt="0"/>
      <dgm:spPr/>
    </dgm:pt>
    <dgm:pt modelId="{300000B5-4F36-4CB1-983A-24EC7896574B}" type="pres">
      <dgm:prSet presAssocID="{7931758F-2566-428E-85B4-E99E7B9C6A1F}" presName="arrowAndChildren" presStyleCnt="0"/>
      <dgm:spPr/>
    </dgm:pt>
    <dgm:pt modelId="{AF41BA1D-7086-468B-8B3E-66690E98FB06}" type="pres">
      <dgm:prSet presAssocID="{7931758F-2566-428E-85B4-E99E7B9C6A1F}" presName="parentTextArrow" presStyleLbl="node1" presStyleIdx="2" presStyleCnt="3"/>
      <dgm:spPr/>
    </dgm:pt>
  </dgm:ptLst>
  <dgm:cxnLst>
    <dgm:cxn modelId="{C7A3D32B-05C6-443C-A9A5-90C3339F0B66}" type="presOf" srcId="{54FAC59B-2D4D-4A56-9CAA-7E73B6DAF442}" destId="{4454F2A9-6809-4786-97E2-5D974CDDB98A}" srcOrd="0" destOrd="0" presId="urn:microsoft.com/office/officeart/2005/8/layout/process4"/>
    <dgm:cxn modelId="{3E822842-5951-45CB-9AF6-D74248218F25}" type="presOf" srcId="{96FD3577-19A3-4FF8-8764-735160B45585}" destId="{AF817B09-9AFC-421B-B083-E8C8EA44F36F}" srcOrd="0" destOrd="0" presId="urn:microsoft.com/office/officeart/2005/8/layout/process4"/>
    <dgm:cxn modelId="{B1683864-F9B1-48E6-9492-9D2499158184}" type="presOf" srcId="{55C4501E-2386-4DFE-9A18-E78A14AE36F2}" destId="{9F376283-4BC0-43BA-914D-5BB4B18D3C15}" srcOrd="0" destOrd="0" presId="urn:microsoft.com/office/officeart/2005/8/layout/process4"/>
    <dgm:cxn modelId="{7393A768-E5D2-46CD-B5D9-150F840EF1A0}" srcId="{55C4501E-2386-4DFE-9A18-E78A14AE36F2}" destId="{7931758F-2566-428E-85B4-E99E7B9C6A1F}" srcOrd="0" destOrd="0" parTransId="{D7F5078B-262C-40FF-B415-2BED60BFD363}" sibTransId="{2EE3CEAA-4232-49BB-888D-64C7D8180FB3}"/>
    <dgm:cxn modelId="{79EA7CA3-9150-496E-A631-51893D704C66}" srcId="{55C4501E-2386-4DFE-9A18-E78A14AE36F2}" destId="{54FAC59B-2D4D-4A56-9CAA-7E73B6DAF442}" srcOrd="2" destOrd="0" parTransId="{6E714C4C-DF0C-47AF-AFA0-BF572CF9E508}" sibTransId="{B21704AD-CF5B-4F32-BD45-FA1D8D6487B8}"/>
    <dgm:cxn modelId="{BE76D6AD-FA60-4C00-9641-D600BB9CCA88}" type="presOf" srcId="{7931758F-2566-428E-85B4-E99E7B9C6A1F}" destId="{AF41BA1D-7086-468B-8B3E-66690E98FB06}" srcOrd="0" destOrd="0" presId="urn:microsoft.com/office/officeart/2005/8/layout/process4"/>
    <dgm:cxn modelId="{050014BF-02E3-4913-9A04-738C530E2FB5}" srcId="{55C4501E-2386-4DFE-9A18-E78A14AE36F2}" destId="{96FD3577-19A3-4FF8-8764-735160B45585}" srcOrd="1" destOrd="0" parTransId="{33C0AD5E-33E5-4B90-A2B4-1C16F5FB4F2C}" sibTransId="{BD7FAC2F-445A-469F-98CA-4D1C4EBF51E9}"/>
    <dgm:cxn modelId="{AEECC7E5-5559-4206-AA3E-02569C31250F}" type="presParOf" srcId="{9F376283-4BC0-43BA-914D-5BB4B18D3C15}" destId="{AA4F0EA9-34EF-4345-B96A-A4C54C5D222A}" srcOrd="0" destOrd="0" presId="urn:microsoft.com/office/officeart/2005/8/layout/process4"/>
    <dgm:cxn modelId="{C084EC04-E900-4049-A692-2C0EC5DDD91B}" type="presParOf" srcId="{AA4F0EA9-34EF-4345-B96A-A4C54C5D222A}" destId="{4454F2A9-6809-4786-97E2-5D974CDDB98A}" srcOrd="0" destOrd="0" presId="urn:microsoft.com/office/officeart/2005/8/layout/process4"/>
    <dgm:cxn modelId="{72C39CD4-C16A-4013-93E9-1055A0579CD9}" type="presParOf" srcId="{9F376283-4BC0-43BA-914D-5BB4B18D3C15}" destId="{9069DD34-43C5-44B1-AFCD-0649FF31F40E}" srcOrd="1" destOrd="0" presId="urn:microsoft.com/office/officeart/2005/8/layout/process4"/>
    <dgm:cxn modelId="{D958D64D-0FB6-439E-A874-65D13FCEC9C0}" type="presParOf" srcId="{9F376283-4BC0-43BA-914D-5BB4B18D3C15}" destId="{6223A27B-D3EA-4B00-B319-C81D708EC797}" srcOrd="2" destOrd="0" presId="urn:microsoft.com/office/officeart/2005/8/layout/process4"/>
    <dgm:cxn modelId="{AA9BC110-9470-44D7-8F74-FA73BF60BBE3}" type="presParOf" srcId="{6223A27B-D3EA-4B00-B319-C81D708EC797}" destId="{AF817B09-9AFC-421B-B083-E8C8EA44F36F}" srcOrd="0" destOrd="0" presId="urn:microsoft.com/office/officeart/2005/8/layout/process4"/>
    <dgm:cxn modelId="{F7DC1289-EFB3-4086-A851-E90C6B7BCF7B}" type="presParOf" srcId="{9F376283-4BC0-43BA-914D-5BB4B18D3C15}" destId="{C5C5E63E-BA8E-4F5B-8F93-E34AB47D6430}" srcOrd="3" destOrd="0" presId="urn:microsoft.com/office/officeart/2005/8/layout/process4"/>
    <dgm:cxn modelId="{70B1C65F-EB8B-46F1-BE2B-9947B537FA90}" type="presParOf" srcId="{9F376283-4BC0-43BA-914D-5BB4B18D3C15}" destId="{300000B5-4F36-4CB1-983A-24EC7896574B}" srcOrd="4" destOrd="0" presId="urn:microsoft.com/office/officeart/2005/8/layout/process4"/>
    <dgm:cxn modelId="{7535EF1B-9811-480D-8518-4D7388157921}" type="presParOf" srcId="{300000B5-4F36-4CB1-983A-24EC7896574B}" destId="{AF41BA1D-7086-468B-8B3E-66690E98FB0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E3FA93-39E4-4466-9A63-5A2C92A54690}">
      <dsp:nvSpPr>
        <dsp:cNvPr id="0" name=""/>
        <dsp:cNvSpPr/>
      </dsp:nvSpPr>
      <dsp:spPr>
        <a:xfrm>
          <a:off x="54530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CA5FB0-06AC-4C08-894A-AB5B776A7E14}">
      <dsp:nvSpPr>
        <dsp:cNvPr id="0" name=""/>
        <dsp:cNvSpPr/>
      </dsp:nvSpPr>
      <dsp:spPr>
        <a:xfrm>
          <a:off x="758962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6842C5-DC5E-42C8-BD9E-992007D9E226}">
      <dsp:nvSpPr>
        <dsp:cNvPr id="0" name=""/>
        <dsp:cNvSpPr/>
      </dsp:nvSpPr>
      <dsp:spPr>
        <a:xfrm>
          <a:off x="22480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Learn 44 different sounds – how to say them and write them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4807" y="1315895"/>
        <a:ext cx="1643554" cy="657421"/>
      </dsp:txXfrm>
    </dsp:sp>
    <dsp:sp modelId="{710B278C-A4A3-4515-8BAA-F563BCA4A8F6}">
      <dsp:nvSpPr>
        <dsp:cNvPr id="0" name=""/>
        <dsp:cNvSpPr/>
      </dsp:nvSpPr>
      <dsp:spPr>
        <a:xfrm>
          <a:off x="2476477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D0A3E-627A-4D16-AE49-F72DD4E572F4}">
      <dsp:nvSpPr>
        <dsp:cNvPr id="0" name=""/>
        <dsp:cNvSpPr/>
      </dsp:nvSpPr>
      <dsp:spPr>
        <a:xfrm>
          <a:off x="2690139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78E32-1CD7-48E7-ABDB-91C9994561F1}">
      <dsp:nvSpPr>
        <dsp:cNvPr id="0" name=""/>
        <dsp:cNvSpPr/>
      </dsp:nvSpPr>
      <dsp:spPr>
        <a:xfrm>
          <a:off x="2155984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Spot those 44 sounds in words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1315895"/>
        <a:ext cx="1643554" cy="657421"/>
      </dsp:txXfrm>
    </dsp:sp>
    <dsp:sp modelId="{ECC6544B-308B-4494-9361-3F433C7048C1}">
      <dsp:nvSpPr>
        <dsp:cNvPr id="0" name=""/>
        <dsp:cNvSpPr/>
      </dsp:nvSpPr>
      <dsp:spPr>
        <a:xfrm>
          <a:off x="4407654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AF1CF-ACF9-4DBE-BA6C-A3CE74C594ED}">
      <dsp:nvSpPr>
        <dsp:cNvPr id="0" name=""/>
        <dsp:cNvSpPr/>
      </dsp:nvSpPr>
      <dsp:spPr>
        <a:xfrm>
          <a:off x="4621316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A93FD1-CBB6-401B-8D2C-F073D754E7F5}">
      <dsp:nvSpPr>
        <dsp:cNvPr id="0" name=""/>
        <dsp:cNvSpPr/>
      </dsp:nvSpPr>
      <dsp:spPr>
        <a:xfrm>
          <a:off x="4087161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6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‘Sound out’ – say the sounds one by one</a:t>
          </a:r>
          <a:endParaRPr lang="en-US" sz="16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1315895"/>
        <a:ext cx="1643554" cy="657421"/>
      </dsp:txXfrm>
    </dsp:sp>
    <dsp:sp modelId="{AC137D73-BF9C-4D70-B615-B9DAA29DA1D4}">
      <dsp:nvSpPr>
        <dsp:cNvPr id="0" name=""/>
        <dsp:cNvSpPr/>
      </dsp:nvSpPr>
      <dsp:spPr>
        <a:xfrm>
          <a:off x="6338830" y="1052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0A7BA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EFBCF3-73A6-48B1-BFAF-10FEAD98E812}">
      <dsp:nvSpPr>
        <dsp:cNvPr id="0" name=""/>
        <dsp:cNvSpPr/>
      </dsp:nvSpPr>
      <dsp:spPr>
        <a:xfrm>
          <a:off x="6552493" y="214714"/>
          <a:ext cx="575244" cy="57524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B7C118-DAF9-472C-B00A-4E6ACE0E60E9}">
      <dsp:nvSpPr>
        <dsp:cNvPr id="0" name=""/>
        <dsp:cNvSpPr/>
      </dsp:nvSpPr>
      <dsp:spPr>
        <a:xfrm>
          <a:off x="6018337" y="1315895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‘Blend’ the sounds together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018337" y="1315895"/>
        <a:ext cx="1643554" cy="657421"/>
      </dsp:txXfrm>
    </dsp:sp>
    <dsp:sp modelId="{15739368-25C3-45FC-B219-FBD1792137D3}">
      <dsp:nvSpPr>
        <dsp:cNvPr id="0" name=""/>
        <dsp:cNvSpPr/>
      </dsp:nvSpPr>
      <dsp:spPr>
        <a:xfrm>
          <a:off x="2476477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32F0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D6BB3-A983-4677-A748-A5819C9BBC47}">
      <dsp:nvSpPr>
        <dsp:cNvPr id="0" name=""/>
        <dsp:cNvSpPr/>
      </dsp:nvSpPr>
      <dsp:spPr>
        <a:xfrm>
          <a:off x="2690139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78178D-64ED-40A8-A858-7EC27006D803}">
      <dsp:nvSpPr>
        <dsp:cNvPr id="0" name=""/>
        <dsp:cNvSpPr/>
      </dsp:nvSpPr>
      <dsp:spPr>
        <a:xfrm>
          <a:off x="2155984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Read the words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55984" y="3699050"/>
        <a:ext cx="1643554" cy="657421"/>
      </dsp:txXfrm>
    </dsp:sp>
    <dsp:sp modelId="{FDEB864D-AEA6-4319-82D2-AE18D9F431E5}">
      <dsp:nvSpPr>
        <dsp:cNvPr id="0" name=""/>
        <dsp:cNvSpPr/>
      </dsp:nvSpPr>
      <dsp:spPr>
        <a:xfrm>
          <a:off x="4407654" y="2384206"/>
          <a:ext cx="1002568" cy="1002568"/>
        </a:xfrm>
        <a:prstGeom prst="round2DiagRect">
          <a:avLst>
            <a:gd name="adj1" fmla="val 29727"/>
            <a:gd name="adj2" fmla="val 0"/>
          </a:avLst>
        </a:prstGeom>
        <a:solidFill>
          <a:srgbClr val="FF890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C374A-15F0-4E23-83AD-063C9256403A}">
      <dsp:nvSpPr>
        <dsp:cNvPr id="0" name=""/>
        <dsp:cNvSpPr/>
      </dsp:nvSpPr>
      <dsp:spPr>
        <a:xfrm>
          <a:off x="4621316" y="2597868"/>
          <a:ext cx="575244" cy="575244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EFE5-6754-4821-AF09-F7D681117C82}">
      <dsp:nvSpPr>
        <dsp:cNvPr id="0" name=""/>
        <dsp:cNvSpPr/>
      </dsp:nvSpPr>
      <dsp:spPr>
        <a:xfrm>
          <a:off x="4087161" y="3699050"/>
          <a:ext cx="1643554" cy="657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b="1" kern="1200" cap="none" dirty="0">
              <a:latin typeface="Calibri" panose="020F0502020204030204" pitchFamily="34" charset="0"/>
              <a:cs typeface="Calibri" panose="020F0502020204030204" pitchFamily="34" charset="0"/>
            </a:rPr>
            <a:t>Understand what the words mean</a:t>
          </a:r>
          <a:endParaRPr lang="en-US" sz="1700" kern="1200" cap="none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87161" y="3699050"/>
        <a:ext cx="1643554" cy="6574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4F2A9-6809-4786-97E2-5D974CDDB98A}">
      <dsp:nvSpPr>
        <dsp:cNvPr id="0" name=""/>
        <dsp:cNvSpPr/>
      </dsp:nvSpPr>
      <dsp:spPr>
        <a:xfrm>
          <a:off x="0" y="4109809"/>
          <a:ext cx="5589270" cy="1348931"/>
        </a:xfrm>
        <a:prstGeom prst="rect">
          <a:avLst/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After hearing a child read their school book, take time to share a more challenging book – higher level </a:t>
          </a:r>
          <a:r>
            <a:rPr lang="en-GB" sz="2400" b="1" kern="1200" dirty="0" err="1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ebook</a:t>
          </a:r>
          <a:r>
            <a:rPr lang="en-GB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or a book from the L2L2R box in school.</a:t>
          </a:r>
          <a:endParaRPr lang="en-US" sz="2400" b="1" kern="1200" dirty="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0" y="4109809"/>
        <a:ext cx="5589270" cy="1348931"/>
      </dsp:txXfrm>
    </dsp:sp>
    <dsp:sp modelId="{AF817B09-9AFC-421B-B083-E8C8EA44F36F}">
      <dsp:nvSpPr>
        <dsp:cNvPr id="0" name=""/>
        <dsp:cNvSpPr/>
      </dsp:nvSpPr>
      <dsp:spPr>
        <a:xfrm rot="10800000">
          <a:off x="0" y="2074474"/>
          <a:ext cx="5589270" cy="2074656"/>
        </a:xfrm>
        <a:prstGeom prst="upArrowCallout">
          <a:avLst/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In school children should bring out a book of the correct level; virtual volunteers will need to select carefully.</a:t>
          </a:r>
        </a:p>
      </dsp:txBody>
      <dsp:txXfrm rot="10800000">
        <a:off x="0" y="2074474"/>
        <a:ext cx="5589270" cy="1348049"/>
      </dsp:txXfrm>
    </dsp:sp>
    <dsp:sp modelId="{AF41BA1D-7086-468B-8B3E-66690E98FB06}">
      <dsp:nvSpPr>
        <dsp:cNvPr id="0" name=""/>
        <dsp:cNvSpPr/>
      </dsp:nvSpPr>
      <dsp:spPr>
        <a:xfrm rot="10800000">
          <a:off x="0" y="965"/>
          <a:ext cx="5589270" cy="2074656"/>
        </a:xfrm>
        <a:prstGeom prst="upArrowCallou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While we do not want to rush children ahead, it is important to keep them moving forward.</a:t>
          </a:r>
        </a:p>
      </dsp:txBody>
      <dsp:txXfrm rot="10800000">
        <a:off x="0" y="965"/>
        <a:ext cx="5589270" cy="1348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20781" y="-48821"/>
          <a:ext cx="6703695" cy="1639816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1.  Learn 44 different sounds</a:t>
          </a:r>
        </a:p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	how to say them and write them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grapheme = written form of a sound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phoneme = spoken form of a sound</a:t>
          </a:r>
        </a:p>
      </dsp:txBody>
      <dsp:txXfrm>
        <a:off x="68810" y="-792"/>
        <a:ext cx="5133493" cy="1543758"/>
      </dsp:txXfrm>
    </dsp:sp>
    <dsp:sp modelId="{C3E1FFC4-51E5-4E8D-BC2F-ED1932FA8473}">
      <dsp:nvSpPr>
        <dsp:cNvPr id="0" name=""/>
        <dsp:cNvSpPr/>
      </dsp:nvSpPr>
      <dsp:spPr>
        <a:xfrm>
          <a:off x="588284" y="1790761"/>
          <a:ext cx="6703695" cy="144453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269875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Schools must teach using a validated phonics programme.  Our schools use Little </a:t>
          </a:r>
          <a:r>
            <a:rPr lang="en-GB" sz="2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Wandle</a:t>
          </a: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 Letters and Sounds or Read Write Inc.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30593" y="1833070"/>
        <a:ext cx="5088629" cy="1359912"/>
      </dsp:txXfrm>
    </dsp:sp>
    <dsp:sp modelId="{9F8EC4A9-73FF-46BA-BAC5-080BD0A5FAF8}">
      <dsp:nvSpPr>
        <dsp:cNvPr id="0" name=""/>
        <dsp:cNvSpPr/>
      </dsp:nvSpPr>
      <dsp:spPr>
        <a:xfrm>
          <a:off x="1155787" y="3374944"/>
          <a:ext cx="6703695" cy="1279680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Sounds are introduced in a fixed order – grouped in phases – phase 2 and 3 in Reception, phase 5 in Year 1</a:t>
          </a:r>
          <a:endParaRPr lang="en-US" sz="2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93268" y="3412425"/>
        <a:ext cx="5098285" cy="1204718"/>
      </dsp:txXfrm>
    </dsp:sp>
    <dsp:sp modelId="{F4308F1F-7FFC-42C1-9A41-FB3A5C9533A9}">
      <dsp:nvSpPr>
        <dsp:cNvPr id="0" name=""/>
        <dsp:cNvSpPr/>
      </dsp:nvSpPr>
      <dsp:spPr>
        <a:xfrm>
          <a:off x="5764750" y="1144257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5976012" y="1144257"/>
        <a:ext cx="516420" cy="706555"/>
      </dsp:txXfrm>
    </dsp:sp>
    <dsp:sp modelId="{E698450D-054C-4715-BDC5-33CEF4D0D09A}">
      <dsp:nvSpPr>
        <dsp:cNvPr id="0" name=""/>
        <dsp:cNvSpPr/>
      </dsp:nvSpPr>
      <dsp:spPr>
        <a:xfrm>
          <a:off x="6356252" y="2819912"/>
          <a:ext cx="938944" cy="93894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567514" y="2819912"/>
        <a:ext cx="516420" cy="706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3.  ‘Sound out’ </a:t>
          </a:r>
          <a:b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– say the sounds one by one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Accurate pronunciation of each sound is vital to allow the child to ‘blend’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Pronunciation video</a:t>
          </a:r>
        </a:p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FontTx/>
            <a:buNone/>
          </a:pP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https://www.youtube.com/watch?v=IwJx1NSineE</a:t>
          </a:r>
          <a:r>
            <a:rPr lang="en-GB" sz="2400" b="1" i="1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2.  Spot those 44 sounds in words</a:t>
          </a:r>
          <a:endParaRPr lang="en-US" sz="20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610071" y="1473509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must identify individual sounds and also spot the sounds represented by more than one letter</a:t>
          </a:r>
          <a:endParaRPr lang="en-US" sz="2000" kern="1200" dirty="0"/>
        </a:p>
      </dsp:txBody>
      <dsp:txXfrm>
        <a:off x="648359" y="1511797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155787" y="2980380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Digraph   2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Trigraph  3 letters making 1 sound</a:t>
          </a:r>
        </a:p>
        <a:p>
          <a:pPr marL="182563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We also use the explanation ‘special friends’</a:t>
          </a:r>
        </a:p>
      </dsp:txBody>
      <dsp:txXfrm>
        <a:off x="1194075" y="3018668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4.    ‘Blend’ the sounds together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Children can sometimes find this tricky</a:t>
          </a:r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2981844"/>
          <a:ext cx="6703695" cy="1307257"/>
        </a:xfrm>
        <a:prstGeom prst="roundRect">
          <a:avLst>
            <a:gd name="adj" fmla="val 10000"/>
          </a:avLst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5. Read the words</a:t>
          </a:r>
        </a:p>
      </dsp:txBody>
      <dsp:txXfrm>
        <a:off x="1101296" y="3020132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70147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71150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Sound out </a:t>
          </a:r>
          <a:b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in ‘Fred Talk’</a:t>
          </a:r>
          <a:b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 - point to your </a:t>
          </a:r>
          <a:b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‘h-</a:t>
          </a:r>
          <a:r>
            <a:rPr lang="en-GB" sz="2000" b="0" i="0" kern="1200" dirty="0" err="1">
              <a:latin typeface="Calibri" panose="020F0502020204030204" pitchFamily="34" charset="0"/>
              <a:cs typeface="Calibri" panose="020F0502020204030204" pitchFamily="34" charset="0"/>
            </a:rPr>
            <a:t>ea</a:t>
          </a: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-d’</a:t>
          </a:r>
        </a:p>
      </dsp:txBody>
      <dsp:txXfrm>
        <a:off x="1167306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8025" y="128783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Don’t rush them as they’re trying to blend. This skill needs concentration; show you’ve got time for them to figure it out.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574181" y="224939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71150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>
              <a:latin typeface="Calibri" panose="020F0502020204030204" pitchFamily="34" charset="0"/>
              <a:cs typeface="Calibri" panose="020F0502020204030204" pitchFamily="34" charset="0"/>
            </a:rPr>
            <a:t>Whispering can help as it can encourage them to focus on the shape their mouth should make when saying a sound. </a:t>
          </a:r>
          <a:endParaRPr lang="en-GB" sz="2000" b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7306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557269" y="2649064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Use sound games to develop the child’s ability to retain sounds in their memory and work with them – next slide</a:t>
          </a:r>
        </a:p>
      </dsp:txBody>
      <dsp:txXfrm>
        <a:off x="4653425" y="2745220"/>
        <a:ext cx="2494907" cy="1777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ECA7B-FF08-4B22-A91A-8EE0DC6C9E4F}">
      <dsp:nvSpPr>
        <dsp:cNvPr id="0" name=""/>
        <dsp:cNvSpPr/>
      </dsp:nvSpPr>
      <dsp:spPr>
        <a:xfrm>
          <a:off x="1689466" y="0"/>
          <a:ext cx="4924425" cy="49244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A6B8-9C9A-48F4-882F-D3235E4D75FB}">
      <dsp:nvSpPr>
        <dsp:cNvPr id="0" name=""/>
        <dsp:cNvSpPr/>
      </dsp:nvSpPr>
      <dsp:spPr>
        <a:xfrm>
          <a:off x="1090469" y="159590"/>
          <a:ext cx="2687219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Ask the child to tell you the sounds they hear in certain words,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i="1" kern="1200" dirty="0">
              <a:latin typeface="Calibri" panose="020F0502020204030204" pitchFamily="34" charset="0"/>
              <a:cs typeface="Calibri" panose="020F0502020204030204" pitchFamily="34" charset="0"/>
            </a:rPr>
            <a:t>or</a:t>
          </a: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 sound them out + ask them to blend: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swim or ‘s’ ‘w’ ‘i ‘m’</a:t>
          </a:r>
        </a:p>
      </dsp:txBody>
      <dsp:txXfrm>
        <a:off x="1186625" y="255746"/>
        <a:ext cx="2494907" cy="1777458"/>
      </dsp:txXfrm>
    </dsp:sp>
    <dsp:sp modelId="{E7620AC9-BE92-4E92-8F1E-7FAAA1019DF2}">
      <dsp:nvSpPr>
        <dsp:cNvPr id="0" name=""/>
        <dsp:cNvSpPr/>
      </dsp:nvSpPr>
      <dsp:spPr>
        <a:xfrm>
          <a:off x="4474849" y="148914"/>
          <a:ext cx="2601494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If you change the ‘h’ in hat to ‘ch’ what do you get?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sit to ‘a’?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‘b’ in bin to ‘ch’?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‘i’ in ship to ‘o’?</a:t>
          </a:r>
          <a:endParaRPr lang="en-GB" sz="2000" kern="1200" dirty="0"/>
        </a:p>
      </dsp:txBody>
      <dsp:txXfrm>
        <a:off x="4571005" y="245070"/>
        <a:ext cx="2409182" cy="1777458"/>
      </dsp:txXfrm>
    </dsp:sp>
    <dsp:sp modelId="{7C8E2DE7-77CC-4D8C-B106-BB98DC3820C3}">
      <dsp:nvSpPr>
        <dsp:cNvPr id="0" name=""/>
        <dsp:cNvSpPr/>
      </dsp:nvSpPr>
      <dsp:spPr>
        <a:xfrm>
          <a:off x="1090469" y="2734730"/>
          <a:ext cx="2757461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Mat and man start with the same sound – what sound? Chat and chips, sister and silly, first and fun?</a:t>
          </a:r>
          <a:endParaRPr lang="en-US" sz="2000" kern="1200" dirty="0"/>
        </a:p>
      </dsp:txBody>
      <dsp:txXfrm>
        <a:off x="1186625" y="2830886"/>
        <a:ext cx="2565149" cy="1777458"/>
      </dsp:txXfrm>
    </dsp:sp>
    <dsp:sp modelId="{3BA52CBF-2311-471A-9E88-DC8EFBD51E51}">
      <dsp:nvSpPr>
        <dsp:cNvPr id="0" name=""/>
        <dsp:cNvSpPr/>
      </dsp:nvSpPr>
      <dsp:spPr>
        <a:xfrm>
          <a:off x="4474839" y="2764907"/>
          <a:ext cx="2508305" cy="1969770"/>
        </a:xfrm>
        <a:prstGeom prst="roundRec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Think of some words that rhyme with: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cat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top </a:t>
          </a:r>
          <a:b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</a:br>
          <a:r>
            <a:rPr lang="en-GB" sz="2000" kern="1200" dirty="0">
              <a:latin typeface="Calibri" panose="020F0502020204030204" pitchFamily="34" charset="0"/>
              <a:cs typeface="Calibri" panose="020F0502020204030204" pitchFamily="34" charset="0"/>
            </a:rPr>
            <a:t>make</a:t>
          </a:r>
          <a:endParaRPr lang="en-GB" sz="2000" kern="1200" dirty="0"/>
        </a:p>
      </dsp:txBody>
      <dsp:txXfrm>
        <a:off x="4570995" y="2861063"/>
        <a:ext cx="2315993" cy="177745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C59C1C-2CA5-4E6A-BFF8-04DCD1F4D1CF}">
      <dsp:nvSpPr>
        <dsp:cNvPr id="0" name=""/>
        <dsp:cNvSpPr/>
      </dsp:nvSpPr>
      <dsp:spPr>
        <a:xfrm>
          <a:off x="0" y="0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357188" lvl="0" indent="-357188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6.  Understand what the words mean</a:t>
          </a:r>
          <a:endParaRPr lang="en-US" sz="2400" kern="1200" dirty="0"/>
        </a:p>
      </dsp:txBody>
      <dsp:txXfrm>
        <a:off x="38288" y="38288"/>
        <a:ext cx="5293063" cy="1230681"/>
      </dsp:txXfrm>
    </dsp:sp>
    <dsp:sp modelId="{C3E1FFC4-51E5-4E8D-BC2F-ED1932FA8473}">
      <dsp:nvSpPr>
        <dsp:cNvPr id="0" name=""/>
        <dsp:cNvSpPr/>
      </dsp:nvSpPr>
      <dsp:spPr>
        <a:xfrm>
          <a:off x="591502" y="1525133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We read to learn information or enjoy a story – reading aloud fluently is pointless if there is no understanding</a:t>
          </a:r>
          <a:endParaRPr lang="en-US" sz="2400" kern="1200" dirty="0"/>
        </a:p>
      </dsp:txBody>
      <dsp:txXfrm>
        <a:off x="629790" y="1563421"/>
        <a:ext cx="5185899" cy="1230681"/>
      </dsp:txXfrm>
    </dsp:sp>
    <dsp:sp modelId="{9F8EC4A9-73FF-46BA-BAC5-080BD0A5FAF8}">
      <dsp:nvSpPr>
        <dsp:cNvPr id="0" name=""/>
        <dsp:cNvSpPr/>
      </dsp:nvSpPr>
      <dsp:spPr>
        <a:xfrm>
          <a:off x="1063008" y="3014905"/>
          <a:ext cx="6703695" cy="1307257"/>
        </a:xfrm>
        <a:prstGeom prst="roundRect">
          <a:avLst>
            <a:gd name="adj" fmla="val 10000"/>
          </a:avLst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82563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Remember at all times as a volunteer to chat, question and check for comprehension – never assume!</a:t>
          </a:r>
          <a:endParaRPr lang="en-US" sz="2400" kern="1200" dirty="0"/>
        </a:p>
      </dsp:txBody>
      <dsp:txXfrm>
        <a:off x="1101296" y="3053193"/>
        <a:ext cx="5185899" cy="1230681"/>
      </dsp:txXfrm>
    </dsp:sp>
    <dsp:sp modelId="{F4308F1F-7FFC-42C1-9A41-FB3A5C9533A9}">
      <dsp:nvSpPr>
        <dsp:cNvPr id="0" name=""/>
        <dsp:cNvSpPr/>
      </dsp:nvSpPr>
      <dsp:spPr>
        <a:xfrm>
          <a:off x="5853977" y="991336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045163" y="991336"/>
        <a:ext cx="467345" cy="639412"/>
      </dsp:txXfrm>
    </dsp:sp>
    <dsp:sp modelId="{E698450D-054C-4715-BDC5-33CEF4D0D09A}">
      <dsp:nvSpPr>
        <dsp:cNvPr id="0" name=""/>
        <dsp:cNvSpPr/>
      </dsp:nvSpPr>
      <dsp:spPr>
        <a:xfrm>
          <a:off x="6445480" y="2507755"/>
          <a:ext cx="849717" cy="849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>
        <a:off x="6636666" y="2507755"/>
        <a:ext cx="467345" cy="6394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4F2A9-6809-4786-97E2-5D974CDDB98A}">
      <dsp:nvSpPr>
        <dsp:cNvPr id="0" name=""/>
        <dsp:cNvSpPr/>
      </dsp:nvSpPr>
      <dsp:spPr>
        <a:xfrm>
          <a:off x="0" y="3847254"/>
          <a:ext cx="5589270" cy="1839771"/>
        </a:xfrm>
        <a:prstGeom prst="rect">
          <a:avLst/>
        </a:prstGeom>
        <a:solidFill>
          <a:srgbClr val="FF890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Children will be encouraged to read a book 3 times – once to decipher the words, once to add expression, and again to check comprehension.</a:t>
          </a:r>
        </a:p>
      </dsp:txBody>
      <dsp:txXfrm>
        <a:off x="0" y="3847254"/>
        <a:ext cx="5589270" cy="1839771"/>
      </dsp:txXfrm>
    </dsp:sp>
    <dsp:sp modelId="{AF817B09-9AFC-421B-B083-E8C8EA44F36F}">
      <dsp:nvSpPr>
        <dsp:cNvPr id="0" name=""/>
        <dsp:cNvSpPr/>
      </dsp:nvSpPr>
      <dsp:spPr>
        <a:xfrm rot="10800000">
          <a:off x="0" y="1453851"/>
          <a:ext cx="5589270" cy="2420966"/>
        </a:xfrm>
        <a:prstGeom prst="upArrowCallout">
          <a:avLst/>
        </a:prstGeom>
        <a:solidFill>
          <a:srgbClr val="F42F0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Children who are still learning their sounds should read fully decodable books where all words can be sounded out using the phonics sounds they know.</a:t>
          </a:r>
        </a:p>
      </dsp:txBody>
      <dsp:txXfrm rot="10800000">
        <a:off x="0" y="1453851"/>
        <a:ext cx="5589270" cy="1573071"/>
      </dsp:txXfrm>
    </dsp:sp>
    <dsp:sp modelId="{AF41BA1D-7086-468B-8B3E-66690E98FB06}">
      <dsp:nvSpPr>
        <dsp:cNvPr id="0" name=""/>
        <dsp:cNvSpPr/>
      </dsp:nvSpPr>
      <dsp:spPr>
        <a:xfrm rot="10800000">
          <a:off x="0" y="350"/>
          <a:ext cx="5589270" cy="1454304"/>
        </a:xfrm>
        <a:prstGeom prst="upArrowCallout">
          <a:avLst/>
        </a:prstGeom>
        <a:solidFill>
          <a:srgbClr val="0A7BA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It is very important to make sure your child is reading books at the correct level.</a:t>
          </a:r>
        </a:p>
      </dsp:txBody>
      <dsp:txXfrm rot="10800000">
        <a:off x="0" y="350"/>
        <a:ext cx="5589270" cy="944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B3E17-D98F-4526-B187-FB7D5E1D0F44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6172E-BAD6-48EF-BD1D-9309ED94692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898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7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21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712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9753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6172E-BAD6-48EF-BD1D-9309ED94692F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69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19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111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2278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8501-059D-4C55-B718-4FDB6C130EA9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6F13A5-BD78-4185-9C77-DC3315621B1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861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61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14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20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206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66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39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33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0B92257-BE31-4E80-8B0A-76418EC0BBEA}" type="datetimeFigureOut">
              <a:rPr lang="en-GB" smtClean="0"/>
              <a:t>21/09/2021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69F9B3-2663-4869-9A56-E8CB80A8F7A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3859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25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007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3.svg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8650" y="5186423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How does a child learn to read?</a:t>
            </a:r>
          </a:p>
        </p:txBody>
      </p:sp>
      <p:pic>
        <p:nvPicPr>
          <p:cNvPr id="2" name="Picture 1" descr="A person sitting at a table&#10;&#10;Description automatically generated">
            <a:extLst>
              <a:ext uri="{FF2B5EF4-FFF2-40B4-BE49-F238E27FC236}">
                <a16:creationId xmlns:a16="http://schemas.microsoft.com/office/drawing/2014/main" id="{9A601325-BF5C-4174-874E-7E28EDB062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0"/>
            <a:ext cx="9143980" cy="50146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</p:pic>
      <p:pic>
        <p:nvPicPr>
          <p:cNvPr id="4" name="Graphic 3" descr="Chat">
            <a:extLst>
              <a:ext uri="{FF2B5EF4-FFF2-40B4-BE49-F238E27FC236}">
                <a16:creationId xmlns:a16="http://schemas.microsoft.com/office/drawing/2014/main" id="{04676F80-BF12-484B-A268-CB802D3CB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80312" y="188639"/>
            <a:ext cx="1337099" cy="133709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B18B34-1891-420D-99D4-00A2DCE16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9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6"/>
    </mc:Choice>
    <mc:Fallback xmlns="">
      <p:transition spd="slow" advTm="26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6942"/>
            <a:ext cx="8229600" cy="1143000"/>
          </a:xfrm>
        </p:spPr>
        <p:txBody>
          <a:bodyPr/>
          <a:lstStyle/>
          <a:p>
            <a:r>
              <a:rPr lang="en-GB" sz="4800" b="1" dirty="0">
                <a:latin typeface="Calibri" pitchFamily="34" charset="0"/>
                <a:ea typeface="+mn-ea"/>
                <a:cs typeface="Calibri" panose="020F0502020204030204" pitchFamily="34" charset="0"/>
              </a:rPr>
              <a:t>Sound buttons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195736" y="2276872"/>
            <a:ext cx="5826100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4800" b="1" dirty="0">
                <a:solidFill>
                  <a:schemeClr val="tx2"/>
                </a:solidFill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d o g		 c</a:t>
            </a:r>
            <a:r>
              <a:rPr lang="en-GB" altLang="en-US" sz="4800" b="1" i="1" dirty="0">
                <a:latin typeface="Calibri" pitchFamily="34" charset="0"/>
                <a:cs typeface="Calibri" panose="020F0502020204030204" pitchFamily="34" charset="0"/>
              </a:rPr>
              <a:t> </a:t>
            </a:r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r i s p</a:t>
            </a:r>
          </a:p>
          <a:p>
            <a:pPr eaLnBrk="1" hangingPunct="1"/>
            <a:endParaRPr lang="en-GB" altLang="en-US" sz="4800" b="1" i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endParaRPr lang="en-GB" altLang="en-US" sz="2800" b="1" dirty="0">
              <a:solidFill>
                <a:schemeClr val="tx2"/>
              </a:solidFill>
              <a:latin typeface="Calibri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altLang="en-US" sz="4800" b="1" dirty="0">
                <a:latin typeface="Calibri" pitchFamily="34" charset="0"/>
                <a:cs typeface="Calibri" panose="020F0502020204030204" pitchFamily="34" charset="0"/>
              </a:rPr>
              <a:t>s h o p		 b r o w n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240211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chemeClr val="tx1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845024" y="3041206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3297462" y="3036443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101563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5550811" y="3048228"/>
            <a:ext cx="238125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936587" y="3045969"/>
            <a:ext cx="238125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3" name="AutoShape 9"/>
          <p:cNvSpPr>
            <a:spLocks noChangeArrowheads="1"/>
          </p:cNvSpPr>
          <p:nvPr/>
        </p:nvSpPr>
        <p:spPr bwMode="auto">
          <a:xfrm>
            <a:off x="6292175" y="3041206"/>
            <a:ext cx="239712" cy="239713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6712862" y="3035528"/>
            <a:ext cx="239713" cy="239712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3079973" y="4939978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7" name="AutoShape 12"/>
          <p:cNvSpPr>
            <a:spLocks noChangeArrowheads="1"/>
          </p:cNvSpPr>
          <p:nvPr/>
        </p:nvSpPr>
        <p:spPr bwMode="auto">
          <a:xfrm>
            <a:off x="3492723" y="4944741"/>
            <a:ext cx="239713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2195736" y="5049516"/>
            <a:ext cx="685800" cy="12858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5066612" y="4991571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>
            <a:off x="5509524" y="4996334"/>
            <a:ext cx="238125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>
            <a:off x="7000187" y="4997921"/>
            <a:ext cx="239712" cy="238125"/>
          </a:xfrm>
          <a:prstGeom prst="flowChartConnector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round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5927037" y="5075709"/>
            <a:ext cx="804862" cy="109537"/>
          </a:xfrm>
          <a:prstGeom prst="rect">
            <a:avLst/>
          </a:prstGeom>
          <a:solidFill>
            <a:schemeClr val="tx1"/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altLang="en-US" dirty="0">
              <a:solidFill>
                <a:srgbClr val="000000"/>
              </a:solidFill>
              <a:latin typeface="Candara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F90B58-34E3-4F68-92EF-0C566774DB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6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36"/>
    </mc:Choice>
    <mc:Fallback xmlns="">
      <p:transition spd="slow" advTm="7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4FDA95F-DCC2-4146-88ED-D71A8BE4D0C7}"/>
              </a:ext>
            </a:extLst>
          </p:cNvPr>
          <p:cNvSpPr txBox="1"/>
          <p:nvPr/>
        </p:nvSpPr>
        <p:spPr>
          <a:xfrm>
            <a:off x="861107" y="3805965"/>
            <a:ext cx="791241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ship 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mop	         		         stamp	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spoon 		        duck	  night</a:t>
            </a:r>
          </a:p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singing		        date	  time</a:t>
            </a:r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3EFCF80-8198-472A-AFE1-C40955641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632978"/>
              </p:ext>
            </p:extLst>
          </p:nvPr>
        </p:nvGraphicFramePr>
        <p:xfrm>
          <a:off x="3483410" y="378571"/>
          <a:ext cx="843280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901389233"/>
                    </a:ext>
                  </a:extLst>
                </a:gridCol>
              </a:tblGrid>
              <a:tr h="108004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4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381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40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52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380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370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82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5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59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23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6622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833A249-9E0B-4535-82FF-A50DDDDA0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093939"/>
              </p:ext>
            </p:extLst>
          </p:nvPr>
        </p:nvGraphicFramePr>
        <p:xfrm>
          <a:off x="4974284" y="378571"/>
          <a:ext cx="8432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971444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984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9253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68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924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2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952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764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513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5352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50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31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51824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4634EE-29E8-4AF5-A5BC-40B916975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837062"/>
              </p:ext>
            </p:extLst>
          </p:nvPr>
        </p:nvGraphicFramePr>
        <p:xfrm>
          <a:off x="6312545" y="378571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796052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74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87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6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08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4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52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54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370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3811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BE1D052-9D99-42EE-BC65-EE18E8A8F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46629"/>
              </p:ext>
            </p:extLst>
          </p:nvPr>
        </p:nvGraphicFramePr>
        <p:xfrm>
          <a:off x="7650806" y="378571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446468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519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8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65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4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23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031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003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F73A304-CF2A-4489-BF5F-9DCC40714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77705"/>
              </p:ext>
            </p:extLst>
          </p:nvPr>
        </p:nvGraphicFramePr>
        <p:xfrm>
          <a:off x="908062" y="378571"/>
          <a:ext cx="640080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707184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8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1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5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0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5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64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79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924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47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57383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431D493-2B8A-4C8C-9600-EC2ECE9995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74541"/>
              </p:ext>
            </p:extLst>
          </p:nvPr>
        </p:nvGraphicFramePr>
        <p:xfrm>
          <a:off x="2195736" y="378571"/>
          <a:ext cx="6400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28874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818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4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66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570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658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84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807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97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03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94185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99D4EFD-E90F-451A-8022-48B8C487E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25"/>
    </mc:Choice>
    <mc:Fallback xmlns="">
      <p:transition spd="slow" advTm="18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78254E-5CCD-43B2-BEFA-E3D8E5C6BEFA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Skills 4 and 5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4C2C1C7-3931-45F8-B345-30FBB2DD4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32"/>
    </mc:Choice>
    <mc:Fallback xmlns="">
      <p:transition spd="slow" advTm="3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Tricks if blending is hard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414069"/>
              </p:ext>
            </p:extLst>
          </p:nvPr>
        </p:nvGraphicFramePr>
        <p:xfrm>
          <a:off x="457200" y="162880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C935C6-BD32-419F-9046-084C63BE6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22"/>
    </mc:Choice>
    <mc:Fallback xmlns="">
      <p:transition spd="slow" advTm="5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808036" y="548680"/>
            <a:ext cx="78848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Sound games – no written words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24F47B5-8E38-4CAF-8815-3D6F26C8A9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84530"/>
          <a:ext cx="8229600" cy="4924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399B54-8AE1-4BDF-BDE7-398842B7F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9"/>
    </mc:Choice>
    <mc:Fallback xmlns="">
      <p:transition spd="slow" advTm="29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20072" y="1268760"/>
            <a:ext cx="3604638" cy="36373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Year 1 phonics tests</a:t>
            </a:r>
          </a:p>
        </p:txBody>
      </p:sp>
      <p:pic>
        <p:nvPicPr>
          <p:cNvPr id="4" name="Picture 2" descr="https://s-media-cache-ak0.pinimg.com/originals/db/f9/e6/dbf9e6dcf1a652355839dd73e82742f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" b="6951"/>
          <a:stretch/>
        </p:blipFill>
        <p:spPr bwMode="auto">
          <a:xfrm>
            <a:off x="-8485" y="-26809"/>
            <a:ext cx="4940525" cy="688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025B93-0C88-46DC-BE39-7DAC94D41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9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0059" y="194288"/>
            <a:ext cx="8176104" cy="854795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Tricky / red / high frequency words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" y="4509120"/>
            <a:ext cx="8176104" cy="1175141"/>
          </a:xfrm>
          <a:noFill/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1000"/>
              </a:spcBef>
              <a:buNone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1000"/>
              </a:spcBef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Some words you cannot sound out.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Others occur very frequently.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Children need to learn to recognize these by sight.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CCF462-9945-431A-8824-4018BB9060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28385"/>
              </p:ext>
            </p:extLst>
          </p:nvPr>
        </p:nvGraphicFramePr>
        <p:xfrm>
          <a:off x="2371868" y="1049083"/>
          <a:ext cx="4392487" cy="43482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4386">
                  <a:extLst>
                    <a:ext uri="{9D8B030D-6E8A-4147-A177-3AD203B41FA5}">
                      <a16:colId xmlns:a16="http://schemas.microsoft.com/office/drawing/2014/main" val="1996054560"/>
                    </a:ext>
                  </a:extLst>
                </a:gridCol>
                <a:gridCol w="818237">
                  <a:extLst>
                    <a:ext uri="{9D8B030D-6E8A-4147-A177-3AD203B41FA5}">
                      <a16:colId xmlns:a16="http://schemas.microsoft.com/office/drawing/2014/main" val="4090419180"/>
                    </a:ext>
                  </a:extLst>
                </a:gridCol>
                <a:gridCol w="732561">
                  <a:extLst>
                    <a:ext uri="{9D8B030D-6E8A-4147-A177-3AD203B41FA5}">
                      <a16:colId xmlns:a16="http://schemas.microsoft.com/office/drawing/2014/main" val="3851368411"/>
                    </a:ext>
                  </a:extLst>
                </a:gridCol>
                <a:gridCol w="860105">
                  <a:extLst>
                    <a:ext uri="{9D8B030D-6E8A-4147-A177-3AD203B41FA5}">
                      <a16:colId xmlns:a16="http://schemas.microsoft.com/office/drawing/2014/main" val="1723516858"/>
                    </a:ext>
                  </a:extLst>
                </a:gridCol>
                <a:gridCol w="1167198">
                  <a:extLst>
                    <a:ext uri="{9D8B030D-6E8A-4147-A177-3AD203B41FA5}">
                      <a16:colId xmlns:a16="http://schemas.microsoft.com/office/drawing/2014/main" val="2298996436"/>
                    </a:ext>
                  </a:extLst>
                </a:gridCol>
              </a:tblGrid>
              <a:tr h="4046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I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The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Put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Pull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Full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And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Has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His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Go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No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Into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She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Push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Of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Was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You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They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By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All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Sure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Pure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Said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Have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Like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Some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Come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Love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Do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Were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Here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Little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Says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There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When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What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One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Out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Today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Their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People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Your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Mrs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Ask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Could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Would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Should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Our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House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Mouse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Water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Want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Many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Again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Who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Whole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353231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766649-3261-40A8-A2AD-319A808E1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0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107504" y="5408111"/>
            <a:ext cx="9141713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 vital skill when children first start to read</a:t>
            </a: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It is also useful later when they come across words they do not know</a:t>
            </a:r>
            <a:endParaRPr lang="en-US" sz="3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1"/>
          <a:stretch/>
        </p:blipFill>
        <p:spPr>
          <a:xfrm>
            <a:off x="0" y="-459432"/>
            <a:ext cx="9144000" cy="561662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2FE55CA-3762-444C-9962-B1FD7871B3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4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47"/>
    </mc:Choice>
    <mc:Fallback xmlns="">
      <p:transition spd="slow" advTm="2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5062E1-C3B8-49B7-A400-30B03E3FA8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0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19"/>
    </mc:Choice>
    <mc:Fallback xmlns="">
      <p:transition spd="slow" advTm="22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04" y="634451"/>
            <a:ext cx="2125980" cy="5457589"/>
          </a:xfrm>
        </p:spPr>
        <p:txBody>
          <a:bodyPr anchor="ctr">
            <a:normAutofit/>
          </a:bodyPr>
          <a:lstStyle/>
          <a:p>
            <a:r>
              <a:rPr lang="en-GB" sz="3500" b="1" dirty="0">
                <a:latin typeface="Calibri" panose="020F0502020204030204" pitchFamily="34" charset="0"/>
                <a:cs typeface="Calibri" panose="020F0502020204030204" pitchFamily="34" charset="0"/>
              </a:rPr>
              <a:t>What  book should we use?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B61DF2C-BF51-4DD2-BFEF-B71022836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6534505"/>
              </p:ext>
            </p:extLst>
          </p:nvPr>
        </p:nvGraphicFramePr>
        <p:xfrm>
          <a:off x="3065526" y="585312"/>
          <a:ext cx="5589270" cy="5687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4D753E-6368-4AAA-8067-121BDC8F8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50"/>
    </mc:Choice>
    <mc:Fallback xmlns="">
      <p:transition spd="slow" advTm="10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8115CFA0-87A4-4FF1-8AB7-320AEB798A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0F5A4E4-2F9F-47D6-905E-46957441D654}"/>
              </a:ext>
            </a:extLst>
          </p:cNvPr>
          <p:cNvSpPr txBox="1"/>
          <p:nvPr/>
        </p:nvSpPr>
        <p:spPr>
          <a:xfrm>
            <a:off x="467544" y="630567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There are 6 main skills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537AF1-70D4-49BB-BFF2-FCD478D9A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53"/>
    </mc:Choice>
    <mc:Fallback xmlns="">
      <p:transition spd="slow" advTm="29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204" y="634451"/>
            <a:ext cx="2125980" cy="5457589"/>
          </a:xfrm>
        </p:spPr>
        <p:txBody>
          <a:bodyPr anchor="ctr">
            <a:normAutofit/>
          </a:bodyPr>
          <a:lstStyle/>
          <a:p>
            <a:r>
              <a:rPr lang="en-GB" sz="3500" b="1" dirty="0">
                <a:latin typeface="Calibri" panose="020F0502020204030204" pitchFamily="34" charset="0"/>
                <a:cs typeface="Calibri" panose="020F0502020204030204" pitchFamily="34" charset="0"/>
              </a:rPr>
              <a:t>What  book should we use?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B61DF2C-BF51-4DD2-BFEF-B71022836A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3660194"/>
              </p:ext>
            </p:extLst>
          </p:nvPr>
        </p:nvGraphicFramePr>
        <p:xfrm>
          <a:off x="3028950" y="634451"/>
          <a:ext cx="558927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37B98E-20A0-4BBC-8FCC-F819B615E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27"/>
    </mc:Choice>
    <mc:Fallback xmlns="">
      <p:transition spd="slow" advTm="5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556792"/>
            <a:ext cx="6584612" cy="1202485"/>
          </a:xfrm>
        </p:spPr>
        <p:txBody>
          <a:bodyPr>
            <a:normAutofit fontScale="90000"/>
          </a:bodyPr>
          <a:lstStyle/>
          <a:p>
            <a:pPr algn="l"/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In the early stages choose books based on the sounds they know.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  <a:t>Once they know most of their sounds, you can be guided by book band colours.</a:t>
            </a:r>
            <a:br>
              <a:rPr lang="en-GB" sz="4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GB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ttp://www.coitprimary.co.uk/img/bookban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12" y="3717032"/>
            <a:ext cx="7113976" cy="25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A147A7D-5981-4B8F-B8A6-3172E7A2C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0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56"/>
    </mc:Choice>
    <mc:Fallback>
      <p:transition spd="slow" advTm="57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1666FC-77C0-4ABC-AE93-DF3026984E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6" t="8768" r="4754"/>
          <a:stretch/>
        </p:blipFill>
        <p:spPr>
          <a:xfrm>
            <a:off x="2965963" y="1395350"/>
            <a:ext cx="6088554" cy="4167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E8560-4AD0-44E0-98DC-7B2275486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Hearing a child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BAB51-C0F3-4A9D-84FC-ED059FFBE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26" y="1399630"/>
            <a:ext cx="2815289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800" dirty="0">
                <a:latin typeface="+mj-lt"/>
              </a:rPr>
              <a:t>Sound out and blend if necessary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en-GB" sz="1800" dirty="0">
                <a:latin typeface="+mj-lt"/>
              </a:rPr>
              <a:t>Spot digraphs and trigraphs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en-GB" sz="1800" dirty="0">
                <a:latin typeface="+mj-lt"/>
              </a:rPr>
              <a:t>Look out for tricky or high frequency words (and repetitive words)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en-GB" sz="1800" dirty="0">
                <a:latin typeface="+mj-lt"/>
              </a:rPr>
              <a:t>Demonstrate expression for the child to copy and explain how it adds meaning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  <a:p>
            <a:pPr marL="0" indent="0">
              <a:buNone/>
            </a:pPr>
            <a:r>
              <a:rPr lang="en-GB" sz="1800" dirty="0">
                <a:latin typeface="+mj-lt"/>
              </a:rPr>
              <a:t>Chat and ask questions to check understanding</a:t>
            </a:r>
          </a:p>
          <a:p>
            <a:pPr marL="0" indent="0">
              <a:buNone/>
            </a:pPr>
            <a:endParaRPr lang="en-GB" sz="1800" dirty="0">
              <a:latin typeface="+mj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9D02548-E852-45AE-8767-A38D1965EE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4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1"/>
    </mc:Choice>
    <mc:Fallback xmlns="">
      <p:transition spd="slow" advTm="37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51D7-8E93-4A95-8EDA-BC1E906D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720" y="274636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Asking 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FE4A5-D2E2-47EE-A15B-B58DADD14F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68"/>
          <a:stretch/>
        </p:blipFill>
        <p:spPr>
          <a:xfrm>
            <a:off x="740566" y="1661635"/>
            <a:ext cx="7346742" cy="4585978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C19D95E-0359-469F-9BC2-A0B99D4BE505}"/>
              </a:ext>
            </a:extLst>
          </p:cNvPr>
          <p:cNvSpPr/>
          <p:nvPr/>
        </p:nvSpPr>
        <p:spPr>
          <a:xfrm>
            <a:off x="700538" y="2276872"/>
            <a:ext cx="2448272" cy="122413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GB" dirty="0">
                <a:latin typeface="+mj-lt"/>
              </a:rPr>
              <a:t>Factual question </a:t>
            </a:r>
          </a:p>
          <a:p>
            <a:pPr algn="ctr"/>
            <a:r>
              <a:rPr lang="en-GB" dirty="0">
                <a:latin typeface="+mj-lt"/>
              </a:rPr>
              <a:t>“Where did Dad take Sam and Carl?”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B5F94C-EC74-41C2-8F23-B92498D541A6}"/>
              </a:ext>
            </a:extLst>
          </p:cNvPr>
          <p:cNvSpPr/>
          <p:nvPr/>
        </p:nvSpPr>
        <p:spPr>
          <a:xfrm>
            <a:off x="3131840" y="4111336"/>
            <a:ext cx="2880320" cy="1512168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2. Make it personal</a:t>
            </a:r>
          </a:p>
          <a:p>
            <a:pPr algn="ctr"/>
            <a:r>
              <a:rPr lang="en-GB" dirty="0">
                <a:latin typeface="+mj-lt"/>
              </a:rPr>
              <a:t>“What do you like doing at the park?”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59015FA-8BBF-4342-8DA1-23364DE3063A}"/>
              </a:ext>
            </a:extLst>
          </p:cNvPr>
          <p:cNvSpPr/>
          <p:nvPr/>
        </p:nvSpPr>
        <p:spPr>
          <a:xfrm>
            <a:off x="5868144" y="1425619"/>
            <a:ext cx="2701375" cy="170914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3. Check understanding and vocabulary</a:t>
            </a:r>
          </a:p>
          <a:p>
            <a:pPr algn="ctr"/>
            <a:r>
              <a:rPr lang="en-GB" dirty="0">
                <a:latin typeface="+mj-lt"/>
              </a:rPr>
              <a:t>“Do you know what the white bird is called?”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2A30515-3B31-44C7-9197-5EEF134765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45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0"/>
    </mc:Choice>
    <mc:Fallback xmlns="">
      <p:transition spd="slow" advTm="33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8077-2F3F-4A2E-BB2A-016ABE5F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33" y="2286766"/>
            <a:ext cx="8229600" cy="1143000"/>
          </a:xfrm>
        </p:spPr>
        <p:txBody>
          <a:bodyPr/>
          <a:lstStyle/>
          <a:p>
            <a:r>
              <a:rPr lang="en-GB" dirty="0"/>
              <a:t>Have fun!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51FE2F3-BF5C-490B-8B23-58C0FB2AA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9"/>
    </mc:Choice>
    <mc:Fallback>
      <p:transition spd="slow" advTm="30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E666E3B-7560-4299-B536-01BA807D70C5}"/>
              </a:ext>
            </a:extLst>
          </p:cNvPr>
          <p:cNvSpPr txBox="1">
            <a:spLocks/>
          </p:cNvSpPr>
          <p:nvPr/>
        </p:nvSpPr>
        <p:spPr>
          <a:xfrm>
            <a:off x="627506" y="5229200"/>
            <a:ext cx="7886700" cy="1114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Skills 1 to 5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require phonics knowledge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"/>
          <a:stretch/>
        </p:blipFill>
        <p:spPr>
          <a:xfrm>
            <a:off x="20" y="10"/>
            <a:ext cx="9143980" cy="501469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2F3510-7BD2-47D2-84B8-627EAC0B6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93"/>
    </mc:Choice>
    <mc:Fallback xmlns="">
      <p:transition spd="slow" advTm="7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3528" y="836712"/>
            <a:ext cx="2750277" cy="5885265"/>
          </a:xfrm>
        </p:spPr>
        <p:txBody>
          <a:bodyPr>
            <a:normAutofit fontScale="92500"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Phonics is all about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26 letters in the alphabet but 44 sounds</a:t>
            </a:r>
          </a:p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Some sounds are written using 2 or 3 letters working together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1F81F7-6809-4C5A-996F-EEA06EF95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601" r="57722" b="47200"/>
          <a:stretch/>
        </p:blipFill>
        <p:spPr>
          <a:xfrm>
            <a:off x="3063441" y="3949756"/>
            <a:ext cx="3732519" cy="2736304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E5C6CAC-C361-4DF1-8B7A-CA5C0D6B82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4801" r="72050" b="26200"/>
          <a:stretch/>
        </p:blipFill>
        <p:spPr>
          <a:xfrm>
            <a:off x="6070197" y="362857"/>
            <a:ext cx="2750276" cy="437543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910DB3B-AAF4-4927-9B98-2B031A61E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7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7"/>
    </mc:Choice>
    <mc:Fallback xmlns="">
      <p:transition spd="slow" advTm="4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9571436"/>
              </p:ext>
            </p:extLst>
          </p:nvPr>
        </p:nvGraphicFramePr>
        <p:xfrm>
          <a:off x="628650" y="1926266"/>
          <a:ext cx="7886700" cy="4815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23FC44-CD55-434B-987A-82824E7C2D08}"/>
              </a:ext>
            </a:extLst>
          </p:cNvPr>
          <p:cNvSpPr txBox="1"/>
          <p:nvPr/>
        </p:nvSpPr>
        <p:spPr>
          <a:xfrm>
            <a:off x="539552" y="655813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F7F7FC-ED96-4056-80F5-D9AD9F222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798"/>
    </mc:Choice>
    <mc:Fallback xmlns="">
      <p:transition spd="slow" advTm="61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DD8A430-45E2-4B22-958D-05273AD2E4D9}"/>
              </a:ext>
            </a:extLst>
          </p:cNvPr>
          <p:cNvGraphicFramePr>
            <a:graphicFrameLocks noGrp="1"/>
          </p:cNvGraphicFramePr>
          <p:nvPr/>
        </p:nvGraphicFramePr>
        <p:xfrm>
          <a:off x="3474939" y="1404704"/>
          <a:ext cx="843280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901389233"/>
                    </a:ext>
                  </a:extLst>
                </a:gridCol>
              </a:tblGrid>
              <a:tr h="108004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745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9381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40744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95889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5222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380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zz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024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370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38235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52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66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359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232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226622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A91CAD1-2024-4B3F-AA58-C7D942AFA9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412207"/>
              </p:ext>
            </p:extLst>
          </p:nvPr>
        </p:nvGraphicFramePr>
        <p:xfrm>
          <a:off x="4965813" y="1404704"/>
          <a:ext cx="8432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971444329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igh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69845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92531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746849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19249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222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29522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97648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51342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25352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55011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</a:t>
                      </a: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3166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en-GB" sz="24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1518248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457A456-1FB5-4CC9-8472-3241061FDAF3}"/>
              </a:ext>
            </a:extLst>
          </p:cNvPr>
          <p:cNvGraphicFramePr>
            <a:graphicFrameLocks noGrp="1"/>
          </p:cNvGraphicFramePr>
          <p:nvPr/>
        </p:nvGraphicFramePr>
        <p:xfrm>
          <a:off x="6304074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27960521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5874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687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3615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0085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oy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47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252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454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13707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6381113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CFEE5E9-1020-4FEB-B5EF-98C4B69577EF}"/>
              </a:ext>
            </a:extLst>
          </p:cNvPr>
          <p:cNvGraphicFramePr>
            <a:graphicFrameLocks noGrp="1"/>
          </p:cNvGraphicFramePr>
          <p:nvPr/>
        </p:nvGraphicFramePr>
        <p:xfrm>
          <a:off x="7642335" y="1404704"/>
          <a:ext cx="843280" cy="32918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43280">
                  <a:extLst>
                    <a:ext uri="{9D8B030D-6E8A-4147-A177-3AD203B41FA5}">
                      <a16:colId xmlns:a16="http://schemas.microsoft.com/office/drawing/2014/main" val="14464682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519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ew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9191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8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0652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023096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146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22324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031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u-e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5003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0E3E3E4-2640-4854-B930-04B610607306}"/>
              </a:ext>
            </a:extLst>
          </p:cNvPr>
          <p:cNvGraphicFramePr>
            <a:graphicFrameLocks noGrp="1"/>
          </p:cNvGraphicFramePr>
          <p:nvPr/>
        </p:nvGraphicFramePr>
        <p:xfrm>
          <a:off x="899591" y="1404704"/>
          <a:ext cx="640080" cy="40233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7071845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8839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5632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11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0575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08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55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964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79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9241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947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573837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3E4A2063-8498-4770-A66C-880ECC6F208C}"/>
              </a:ext>
            </a:extLst>
          </p:cNvPr>
          <p:cNvGraphicFramePr>
            <a:graphicFrameLocks noGrp="1"/>
          </p:cNvGraphicFramePr>
          <p:nvPr/>
        </p:nvGraphicFramePr>
        <p:xfrm>
          <a:off x="2187265" y="1404704"/>
          <a:ext cx="640080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7288747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818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ck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6492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6628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57047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658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847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8079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ff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978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ll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0403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ss</a:t>
                      </a:r>
                      <a:endParaRPr lang="en-GB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0A7B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94185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4763F5-4158-4947-8509-2DCA32C720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7"/>
    </mc:Choice>
    <mc:Fallback xmlns=""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590EDAC-445A-49FE-9FF0-32CB3F4854A5}"/>
              </a:ext>
            </a:extLst>
          </p:cNvPr>
          <p:cNvSpPr txBox="1"/>
          <p:nvPr/>
        </p:nvSpPr>
        <p:spPr>
          <a:xfrm>
            <a:off x="1115616" y="1211264"/>
            <a:ext cx="2831163" cy="4841646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Phonics schemes use  images and rhymes to teach the individual sounds</a:t>
            </a: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br>
              <a:rPr lang="en-US" sz="3200" b="1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D03D3E-23A4-4F33-A873-2FA1CFF189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4" r="16614"/>
          <a:stretch/>
        </p:blipFill>
        <p:spPr>
          <a:xfrm>
            <a:off x="4794822" y="912646"/>
            <a:ext cx="3233562" cy="484266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173DC2DE-889E-4AC0-A6BA-48080A924DA0}"/>
              </a:ext>
            </a:extLst>
          </p:cNvPr>
          <p:cNvSpPr txBox="1">
            <a:spLocks/>
          </p:cNvSpPr>
          <p:nvPr/>
        </p:nvSpPr>
        <p:spPr>
          <a:xfrm>
            <a:off x="5292080" y="1935590"/>
            <a:ext cx="2736304" cy="1715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B168DEA-877F-4D46-B8F2-751003A46A85}"/>
              </a:ext>
            </a:extLst>
          </p:cNvPr>
          <p:cNvSpPr txBox="1">
            <a:spLocks/>
          </p:cNvSpPr>
          <p:nvPr/>
        </p:nvSpPr>
        <p:spPr>
          <a:xfrm>
            <a:off x="5282794" y="3632087"/>
            <a:ext cx="3117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DDEC0C-65E7-43E1-8F6D-6D6AA188C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03"/>
    </mc:Choice>
    <mc:Fallback xmlns="">
      <p:transition spd="slow" advTm="2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D08D4CC-8881-46C8-BEED-77BB1A75F281}"/>
              </a:ext>
            </a:extLst>
          </p:cNvPr>
          <p:cNvSpPr txBox="1"/>
          <p:nvPr/>
        </p:nvSpPr>
        <p:spPr>
          <a:xfrm>
            <a:off x="539552" y="641359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2</a:t>
            </a:r>
          </a:p>
        </p:txBody>
      </p:sp>
      <p:pic>
        <p:nvPicPr>
          <p:cNvPr id="3" name="Graphic 2" descr="Chat">
            <a:extLst>
              <a:ext uri="{FF2B5EF4-FFF2-40B4-BE49-F238E27FC236}">
                <a16:creationId xmlns:a16="http://schemas.microsoft.com/office/drawing/2014/main" id="{9444FD80-10E1-4723-BE9C-2D5E468C20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0312" y="175578"/>
            <a:ext cx="1337099" cy="13370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66FE0F-0AC6-424C-B283-FF1BEDFC8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78"/>
    </mc:Choice>
    <mc:Fallback xmlns="">
      <p:transition spd="slow" advTm="4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">
            <a:extLst>
              <a:ext uri="{FF2B5EF4-FFF2-40B4-BE49-F238E27FC236}">
                <a16:creationId xmlns:a16="http://schemas.microsoft.com/office/drawing/2014/main" id="{4429C319-70DA-4256-9E1A-38ADEE980D8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926266"/>
          <a:ext cx="7886700" cy="4357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D8EF221-694A-4CB4-8963-0C7A8E049853}"/>
              </a:ext>
            </a:extLst>
          </p:cNvPr>
          <p:cNvSpPr txBox="1"/>
          <p:nvPr/>
        </p:nvSpPr>
        <p:spPr>
          <a:xfrm>
            <a:off x="539552" y="675571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cs typeface="Calibri" panose="020F0502020204030204" pitchFamily="34" charset="0"/>
              </a:rPr>
              <a:t>Skill 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00CA1F-A139-4621-90EC-FC1188A0C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59"/>
    </mc:Choice>
    <mc:Fallback xmlns="">
      <p:transition spd="slow" advTm="36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0.7|0.5|1.3|1.3|0.5|0.5|0.5|12.1|4.6|0.5|6.4|1.2|0.7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7.8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1175</Words>
  <Application>Microsoft Office PowerPoint</Application>
  <PresentationFormat>On-screen Show (4:3)</PresentationFormat>
  <Paragraphs>302</Paragraphs>
  <Slides>24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Candara</vt:lpstr>
      <vt:lpstr>Georgia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Sound buttons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Tricky / red / high frequency words</vt:lpstr>
      <vt:lpstr>PowerPoint Presentation</vt:lpstr>
      <vt:lpstr>PowerPoint Presentation</vt:lpstr>
      <vt:lpstr>What  book should we use?</vt:lpstr>
      <vt:lpstr>What  book should we use?</vt:lpstr>
      <vt:lpstr> In the early stages choose books based on the sounds they know. Once they know most of their sounds, you can be guided by book band colours. </vt:lpstr>
      <vt:lpstr>Hearing a child read</vt:lpstr>
      <vt:lpstr>Asking Questions</vt:lpstr>
      <vt:lpstr>Have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Learn to Love to Read’s  virtual volunteering training    While you wait for the session to start, please type in the chat box at the bottom of your screen:</dc:title>
  <dc:creator>JOSH HARRIS</dc:creator>
  <cp:lastModifiedBy>Anna Culwick</cp:lastModifiedBy>
  <cp:revision>60</cp:revision>
  <dcterms:created xsi:type="dcterms:W3CDTF">2020-09-29T08:57:03Z</dcterms:created>
  <dcterms:modified xsi:type="dcterms:W3CDTF">2021-09-21T08:16:04Z</dcterms:modified>
</cp:coreProperties>
</file>