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3947-1389-4C87-ADE1-C883846AA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8E467-F2CD-40D2-B8AB-1290E3339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96E5-6862-484A-856E-7B8F68FB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50AEA-5768-4B9B-9AE1-9EA25CEC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8B7DD-7C20-449F-A45F-5255CAE8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4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3F96F-C4C4-422A-84CA-69294D73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00D9D-DA8F-4183-BE10-4D07060D4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6CB3F-B84C-4E10-9659-AA382867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A99E7-40D7-4B53-AFF8-82B51574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774B-A091-45E8-A542-BCE8FAC1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63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5330E2-48AA-4562-8382-DC7AFF96C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8EA24-22BA-471A-8F46-EBE4472C9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014E-82BA-419D-B148-EE32DB2E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9739A-CC85-4907-8466-3D17F1DF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CAE6-D238-4E38-9076-CB41E2E4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27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F200-6F16-45E4-BC18-D972D9DD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95268-7709-4D08-A424-120FBC44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21391-6CA1-459E-B4E0-590FE9A1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39E8-539E-443F-9A32-2E102556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2E8C-2D56-4DF7-B392-DCDF6575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0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9589C-595F-4EB0-95FF-CEB86514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1B0D8-EC91-4815-9DB7-4E6EE0B6C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5187A-C9C6-49B5-B5CC-6049A9EB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70845-151D-4DDD-BCA8-2472F693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AF00C-DD82-44AD-BB61-4ADC977C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8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43BD-4CD5-4883-BDDF-2B331869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837D-9B61-4C07-BE64-CABD0084F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EC5BC-E788-482D-B39B-F04312794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FA0B5-E647-436F-A75C-36E23D566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72CFF-F322-4199-A8B6-4EA194F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20125-7AC8-4883-A226-ED79074A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53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D12E-5342-406E-8CF1-1DE3EF88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9D7D9-A37A-482F-AAA6-B6FE7F88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644A2-164A-49B7-80E5-0E9122A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594B2-CE92-4065-9EAC-DDE914FE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7BD3B-9E05-4AE7-96F0-4E65CF2D5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75D39-D022-492D-97B3-98130379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760E2-5634-43A4-A361-19B6D218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94BDD-3D0E-41BA-8FD6-3CB69985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96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EB09-0B2E-41BA-A14E-1A26A226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51525-7681-4658-8451-9E95C87F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819F-755C-470C-A4C7-47C4907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E4364-2886-4665-8EE5-04E05E72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67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CDB0F-12F5-47B6-A6F0-D285F935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E84D1-0FDC-4F82-8DC7-ECF4A434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B0383-6E7E-4C53-8372-DE7B9BB9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72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B585-8692-46B4-8A89-319CE3F2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2AD3B-F9C6-419D-B6E2-38F9C5F0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22C8B-0383-4656-B09C-CB661741E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6D805-3C8D-4BE4-AAD8-5431B2AB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A2049-316B-42D3-A6A6-4832771A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ECCAF-3477-4386-8385-E5B098C8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7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7BB8-8869-46AB-B611-62C78B84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F5F04-D4BB-425A-9CA9-AC0ACCF2A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5FA3-7590-4563-8C6A-A66B2EB19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A8D54-E136-40BC-AF22-C9E3D9A23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792BE-5B8E-433A-B65F-D9E5301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4DED4-1915-4A43-9601-0ABAEECC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2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7BB27-C985-4B2E-8FE9-21799067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AF569-FAB5-4933-AA6D-FD28C37E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0C23-8F3A-4293-A48E-9F771BA47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B576-8E4A-483A-A751-01937541B140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67D9-9352-4629-859C-460AB4B54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2912-4749-4D09-BC70-FD5A69321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F901-39C9-436B-8C2E-DE740C17D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1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D267-5BB5-44E9-9D97-6C22BFEC8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535" y="822561"/>
            <a:ext cx="9144000" cy="1119101"/>
          </a:xfrm>
        </p:spPr>
        <p:txBody>
          <a:bodyPr/>
          <a:lstStyle/>
          <a:p>
            <a:r>
              <a:rPr lang="en-GB" dirty="0"/>
              <a:t>Make hand print trees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98F10-4C62-4ABB-910E-AFAB42D24927}"/>
              </a:ext>
            </a:extLst>
          </p:cNvPr>
          <p:cNvGrpSpPr/>
          <p:nvPr/>
        </p:nvGrpSpPr>
        <p:grpSpPr>
          <a:xfrm>
            <a:off x="355903" y="2470485"/>
            <a:ext cx="11787971" cy="3822032"/>
            <a:chOff x="520366" y="2290291"/>
            <a:chExt cx="10217069" cy="33126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49E064-FD2D-43DF-877F-F7959003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279" y="2704379"/>
              <a:ext cx="3312695" cy="24845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487F2C-0D1A-409A-8D62-7336ADB7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38827" y="2704378"/>
              <a:ext cx="3312695" cy="24845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29FB8F-C0DC-41A4-9F0D-70BFED683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61311" y="2704379"/>
              <a:ext cx="3312695" cy="24845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7FDBE8-5DD9-41BC-B47E-CE09729F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3795" y="2704379"/>
              <a:ext cx="3312695" cy="2484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16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D9A87-B141-433C-987C-51636754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6D12B-A191-4A14-94C2-2CEC2895F0A1}"/>
              </a:ext>
            </a:extLst>
          </p:cNvPr>
          <p:cNvSpPr txBox="1"/>
          <p:nvPr/>
        </p:nvSpPr>
        <p:spPr>
          <a:xfrm>
            <a:off x="5143500" y="0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And for spring you could have pink </a:t>
            </a:r>
            <a:r>
              <a:rPr lang="en-GB" sz="3600"/>
              <a:t>and purple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63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A1E9D-850A-4444-BED1-1AA98E8E9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C645E-CF21-43F8-9B45-89103834ADE5}"/>
              </a:ext>
            </a:extLst>
          </p:cNvPr>
          <p:cNvSpPr txBox="1"/>
          <p:nvPr/>
        </p:nvSpPr>
        <p:spPr>
          <a:xfrm>
            <a:off x="5143500" y="0"/>
            <a:ext cx="6970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First draw around your hand onto some cardboard or brown card </a:t>
            </a:r>
          </a:p>
          <a:p>
            <a:endParaRPr lang="en-GB" sz="3600" dirty="0"/>
          </a:p>
          <a:p>
            <a:r>
              <a:rPr lang="en-GB" sz="3600" dirty="0"/>
              <a:t>Or you could paint some white card</a:t>
            </a:r>
          </a:p>
        </p:txBody>
      </p:sp>
    </p:spTree>
    <p:extLst>
      <p:ext uri="{BB962C8B-B14F-4D97-AF65-F5344CB8AC3E}">
        <p14:creationId xmlns:p14="http://schemas.microsoft.com/office/powerpoint/2010/main" val="40669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66E4D-B791-4EDE-8084-7432B9CAB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9D642-942C-4E86-BDE9-EE204B8EF1BF}"/>
              </a:ext>
            </a:extLst>
          </p:cNvPr>
          <p:cNvSpPr txBox="1"/>
          <p:nvPr/>
        </p:nvSpPr>
        <p:spPr>
          <a:xfrm>
            <a:off x="5221797" y="109057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Now cut it out, you may need an adults help </a:t>
            </a:r>
          </a:p>
        </p:txBody>
      </p:sp>
    </p:spTree>
    <p:extLst>
      <p:ext uri="{BB962C8B-B14F-4D97-AF65-F5344CB8AC3E}">
        <p14:creationId xmlns:p14="http://schemas.microsoft.com/office/powerpoint/2010/main" val="387334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12D6-9011-423A-8649-063BF65C9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87542-A1A6-44A5-B65C-3971181991FC}"/>
              </a:ext>
            </a:extLst>
          </p:cNvPr>
          <p:cNvSpPr txBox="1"/>
          <p:nvPr/>
        </p:nvSpPr>
        <p:spPr>
          <a:xfrm>
            <a:off x="5221797" y="92279"/>
            <a:ext cx="6970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Use the end of an old pencil and make some dots with dark green paint in the centre of a piece of paper</a:t>
            </a:r>
          </a:p>
        </p:txBody>
      </p:sp>
    </p:spTree>
    <p:extLst>
      <p:ext uri="{BB962C8B-B14F-4D97-AF65-F5344CB8AC3E}">
        <p14:creationId xmlns:p14="http://schemas.microsoft.com/office/powerpoint/2010/main" val="147796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B0238-50B6-44DA-876B-97A274704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D4F08-5B99-4571-9268-32FFFE0642F8}"/>
              </a:ext>
            </a:extLst>
          </p:cNvPr>
          <p:cNvSpPr txBox="1"/>
          <p:nvPr/>
        </p:nvSpPr>
        <p:spPr>
          <a:xfrm>
            <a:off x="5143500" y="0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Now add some lighter green on the outside</a:t>
            </a:r>
          </a:p>
        </p:txBody>
      </p:sp>
    </p:spTree>
    <p:extLst>
      <p:ext uri="{BB962C8B-B14F-4D97-AF65-F5344CB8AC3E}">
        <p14:creationId xmlns:p14="http://schemas.microsoft.com/office/powerpoint/2010/main" val="274977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A4C1C-5F77-4D54-B972-695EF06A1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7D3F3-C993-4F1F-8581-50EAA7662D4A}"/>
              </a:ext>
            </a:extLst>
          </p:cNvPr>
          <p:cNvSpPr txBox="1"/>
          <p:nvPr/>
        </p:nvSpPr>
        <p:spPr>
          <a:xfrm>
            <a:off x="5143500" y="0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And some even lighter green outside that </a:t>
            </a:r>
          </a:p>
        </p:txBody>
      </p:sp>
    </p:spTree>
    <p:extLst>
      <p:ext uri="{BB962C8B-B14F-4D97-AF65-F5344CB8AC3E}">
        <p14:creationId xmlns:p14="http://schemas.microsoft.com/office/powerpoint/2010/main" val="349548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FF78F-F8B7-4BE9-83BA-91FB12464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0C839-9635-4614-843A-85FC4F1E38EA}"/>
              </a:ext>
            </a:extLst>
          </p:cNvPr>
          <p:cNvSpPr txBox="1"/>
          <p:nvPr/>
        </p:nvSpPr>
        <p:spPr>
          <a:xfrm>
            <a:off x="5143500" y="0"/>
            <a:ext cx="69702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Now place your hand print over the paint </a:t>
            </a:r>
          </a:p>
          <a:p>
            <a:endParaRPr lang="en-GB" sz="3600" dirty="0"/>
          </a:p>
          <a:p>
            <a:r>
              <a:rPr lang="en-GB" sz="3600" dirty="0"/>
              <a:t>And you have a hand print tree </a:t>
            </a:r>
          </a:p>
          <a:p>
            <a:endParaRPr lang="en-GB" sz="3600" dirty="0"/>
          </a:p>
          <a:p>
            <a:r>
              <a:rPr lang="en-GB" sz="3600" dirty="0"/>
              <a:t>This one is for summer </a:t>
            </a:r>
          </a:p>
        </p:txBody>
      </p:sp>
    </p:spTree>
    <p:extLst>
      <p:ext uri="{BB962C8B-B14F-4D97-AF65-F5344CB8AC3E}">
        <p14:creationId xmlns:p14="http://schemas.microsoft.com/office/powerpoint/2010/main" val="59286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1099F-8C8F-4F8E-88FD-3E5E88CF7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7BC65-4306-4296-91BF-31903D2D473B}"/>
              </a:ext>
            </a:extLst>
          </p:cNvPr>
          <p:cNvSpPr txBox="1"/>
          <p:nvPr/>
        </p:nvSpPr>
        <p:spPr>
          <a:xfrm>
            <a:off x="5143500" y="0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For autumn you could use red, yellow and orange </a:t>
            </a:r>
          </a:p>
        </p:txBody>
      </p:sp>
    </p:spTree>
    <p:extLst>
      <p:ext uri="{BB962C8B-B14F-4D97-AF65-F5344CB8AC3E}">
        <p14:creationId xmlns:p14="http://schemas.microsoft.com/office/powerpoint/2010/main" val="49560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4F1A5-A763-445A-A6B3-5203D4620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A66EB-F3CF-4817-9CCC-B62750F14AFD}"/>
              </a:ext>
            </a:extLst>
          </p:cNvPr>
          <p:cNvSpPr txBox="1"/>
          <p:nvPr/>
        </p:nvSpPr>
        <p:spPr>
          <a:xfrm>
            <a:off x="5143500" y="0"/>
            <a:ext cx="697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For winter you could use blue or have no leaves at all </a:t>
            </a:r>
          </a:p>
        </p:txBody>
      </p:sp>
    </p:spTree>
    <p:extLst>
      <p:ext uri="{BB962C8B-B14F-4D97-AF65-F5344CB8AC3E}">
        <p14:creationId xmlns:p14="http://schemas.microsoft.com/office/powerpoint/2010/main" val="574122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122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Make hand print trees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hand print trees </dc:title>
  <dc:creator>Joanne</dc:creator>
  <cp:lastModifiedBy>Joanne</cp:lastModifiedBy>
  <cp:revision>1</cp:revision>
  <dcterms:created xsi:type="dcterms:W3CDTF">2021-05-14T17:01:13Z</dcterms:created>
  <dcterms:modified xsi:type="dcterms:W3CDTF">2021-05-14T17:08:57Z</dcterms:modified>
</cp:coreProperties>
</file>