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503E-33B8-4074-9159-5D115DBBE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395EA5-7A8F-4095-A5B0-47EAAF2E6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6B66A-DF4F-4737-8B51-21EDFA19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223C4-6100-43B7-AC45-E62C935E6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B8937-A9C6-423F-A6AA-15D1DF29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4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06A7-C67E-4B70-A510-B0EE5710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074A0-0AD9-4890-97E3-D5BC47E7B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C886B-7AB3-4DB6-B279-9E04BB7B5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AFFC-89E1-4D63-9D7A-D3DFC9E21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99636-B323-4A30-8689-92AD4B76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67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19E7A-9C2D-49D5-A28C-21D209F51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34B2B-17EE-45DA-AB4D-E0A1B488C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B3338-8B76-4425-ACD9-9C50AB960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9D798-F99D-450B-B5FA-2A14B0B6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2FB6E-1850-463D-AE07-4E1F5386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49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14DB3-8759-4F2D-9588-94AD3C05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922AB-FA59-4A85-A8E4-E6200EC52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676A-F4B5-4913-A94F-BD0DB5D0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C14EF-3114-426D-BB6E-3336B49A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AC813-2840-4684-8A33-897E034F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65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B30F-1CA8-4242-B7C3-C6762EF9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0A40B-2F81-455E-933E-3B317114E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12ED0-1D26-4D16-813D-05E92061C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ECF7D-0542-45D9-9B3A-00335CC8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3E70D-85D5-4FE0-9E25-4AFACC3E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66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B1B11-3258-4A17-AC36-C05AB4DD4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EF950-AB52-408C-AEDB-0E4FCB270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4EA5E-6CFC-491C-AA6C-EDB002E2E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77E7B-FB2D-4C8B-82F6-0D15B9574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11FCB-0E15-42D9-8E08-DF1DF09B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D4E5B-CC3F-4D0A-8279-272E20D55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31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6B725-BE5E-4758-8D9E-3F41EB19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B0B3F-C177-4C14-952A-D9073B894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A869A-BB1D-44C8-82C1-A22D148D3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320C6-B2A2-4A89-A04F-D88793CBBD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6D3825-E791-48F5-8163-35F3BC551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D21283-5572-44A5-A9BD-9509D3CF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0DA43-C5A4-4FC3-A349-3FFFD248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F0154-DCF5-4AB6-95FE-735DE386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66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2F0B2-0385-4BC8-BC85-18F40FAC1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6E296-B9E6-40C8-8AFD-5A230381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6FAB9-FAD0-4304-B0A9-AB7E7FE6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D6DD9-F893-41A8-9DFC-63F11708A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36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278A65-B89E-4351-8B79-8E70CF49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30C57E-26CE-41CA-B39D-70F77945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89E6F-9201-4AE3-A035-414D1D21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018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FFBF-D8BC-4D0F-B813-43AF4D33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02A6A-D36E-4E1E-8FB8-BDB1E012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4D5E5-037B-4D41-A89A-16D37AEC9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5F3A3-AC7A-4555-AC1D-98F0AD637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70014-1EA3-478B-8F3F-FEFFB410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5927C-8685-4CE3-92BA-5613A95D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73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2C59-45F7-4851-AD5F-A6D398F4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10F6C3-CBA3-4156-A6E5-456CAD2B6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A960C-3688-4FBB-B661-D351105D0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178A8-2025-47F3-9726-4CB892AF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09357-793A-436E-B537-2A05203B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A1699-D43C-4658-8F0F-464A55D5D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88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364A99-7AEF-4257-B407-A92CDE957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93E03-B554-4D2F-B956-08082F63C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5702E-E652-496F-8C16-BF813D9B9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31FAE-6A42-4F6D-A90F-D017C2B60A6E}" type="datetimeFigureOut">
              <a:rPr lang="en-GB" smtClean="0"/>
              <a:t>12/02/2021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A26D9-D602-4450-9E63-7BD2A9EF8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5B8C8-E764-428F-9014-23616BE0E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8FA7A-11C4-4654-BCE7-5F88174963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10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BCD8F-E328-43DA-A833-011A20A8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1353"/>
            <a:ext cx="9144000" cy="1118455"/>
          </a:xfrm>
        </p:spPr>
        <p:txBody>
          <a:bodyPr/>
          <a:lstStyle/>
          <a:p>
            <a:r>
              <a:rPr lang="en-GB" dirty="0"/>
              <a:t>Make a bird house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978150-E562-428F-9BBE-F88C25DB0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r="25704"/>
          <a:stretch/>
        </p:blipFill>
        <p:spPr>
          <a:xfrm rot="5400000">
            <a:off x="3498678" y="393170"/>
            <a:ext cx="5194643" cy="720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21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C6CBB-9884-44B0-BF9E-B82B82F20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10E31-FF58-4FB3-B8E6-CF2473DDA703}"/>
              </a:ext>
            </a:extLst>
          </p:cNvPr>
          <p:cNvSpPr txBox="1"/>
          <p:nvPr/>
        </p:nvSpPr>
        <p:spPr>
          <a:xfrm>
            <a:off x="5143500" y="0"/>
            <a:ext cx="7048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First draw the front of your bird house onto some paper</a:t>
            </a:r>
          </a:p>
        </p:txBody>
      </p:sp>
    </p:spTree>
    <p:extLst>
      <p:ext uri="{BB962C8B-B14F-4D97-AF65-F5344CB8AC3E}">
        <p14:creationId xmlns:p14="http://schemas.microsoft.com/office/powerpoint/2010/main" val="1002183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76359-BFEF-48C0-A63D-51C8B61E6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A0B95-3290-4D73-A571-38EF0EBEC62D}"/>
              </a:ext>
            </a:extLst>
          </p:cNvPr>
          <p:cNvSpPr txBox="1"/>
          <p:nvPr/>
        </p:nvSpPr>
        <p:spPr>
          <a:xfrm>
            <a:off x="5143500" y="0"/>
            <a:ext cx="7048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Now trace this or stick it onto some card board.</a:t>
            </a:r>
          </a:p>
          <a:p>
            <a:endParaRPr lang="en-GB" sz="6000" dirty="0"/>
          </a:p>
          <a:p>
            <a:r>
              <a:rPr lang="en-GB" sz="6000" dirty="0"/>
              <a:t>You will need to do it twice</a:t>
            </a:r>
          </a:p>
        </p:txBody>
      </p:sp>
    </p:spTree>
    <p:extLst>
      <p:ext uri="{BB962C8B-B14F-4D97-AF65-F5344CB8AC3E}">
        <p14:creationId xmlns:p14="http://schemas.microsoft.com/office/powerpoint/2010/main" val="251263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A0D95-174B-436D-8BEC-DCB4B71C4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39030-DFC6-4D2E-B8C3-3AA4CCBA35A3}"/>
              </a:ext>
            </a:extLst>
          </p:cNvPr>
          <p:cNvSpPr txBox="1"/>
          <p:nvPr/>
        </p:nvSpPr>
        <p:spPr>
          <a:xfrm>
            <a:off x="5143500" y="0"/>
            <a:ext cx="7048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Do the same for the sides, bottom and the roof </a:t>
            </a:r>
          </a:p>
          <a:p>
            <a:endParaRPr lang="en-GB" sz="6000" dirty="0"/>
          </a:p>
          <a:p>
            <a:r>
              <a:rPr lang="en-GB" sz="6000" dirty="0"/>
              <a:t>Measurements are at the end</a:t>
            </a:r>
          </a:p>
        </p:txBody>
      </p:sp>
    </p:spTree>
    <p:extLst>
      <p:ext uri="{BB962C8B-B14F-4D97-AF65-F5344CB8AC3E}">
        <p14:creationId xmlns:p14="http://schemas.microsoft.com/office/powerpoint/2010/main" val="4064402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EFD33-D567-44D6-94CB-0F32F8635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1AB48A-822A-41D3-A20D-B925F0CF5DC0}"/>
              </a:ext>
            </a:extLst>
          </p:cNvPr>
          <p:cNvSpPr txBox="1"/>
          <p:nvPr/>
        </p:nvSpPr>
        <p:spPr>
          <a:xfrm>
            <a:off x="5143500" y="0"/>
            <a:ext cx="7048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Draw a circle in the middle of the front piece</a:t>
            </a:r>
          </a:p>
        </p:txBody>
      </p:sp>
    </p:spTree>
    <p:extLst>
      <p:ext uri="{BB962C8B-B14F-4D97-AF65-F5344CB8AC3E}">
        <p14:creationId xmlns:p14="http://schemas.microsoft.com/office/powerpoint/2010/main" val="2494817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68C87-553B-4FEC-8A06-0349CEC06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3BBAE0-EA0F-4551-8BC6-F2897A0DEB01}"/>
              </a:ext>
            </a:extLst>
          </p:cNvPr>
          <p:cNvSpPr txBox="1"/>
          <p:nvPr/>
        </p:nvSpPr>
        <p:spPr>
          <a:xfrm>
            <a:off x="5143500" y="0"/>
            <a:ext cx="70485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Now paint the pieces any way you want.</a:t>
            </a:r>
          </a:p>
          <a:p>
            <a:endParaRPr lang="en-GB" sz="6000" dirty="0"/>
          </a:p>
          <a:p>
            <a:r>
              <a:rPr lang="en-GB" sz="6000" dirty="0"/>
              <a:t>You could even add a pattern</a:t>
            </a:r>
          </a:p>
        </p:txBody>
      </p:sp>
    </p:spTree>
    <p:extLst>
      <p:ext uri="{BB962C8B-B14F-4D97-AF65-F5344CB8AC3E}">
        <p14:creationId xmlns:p14="http://schemas.microsoft.com/office/powerpoint/2010/main" val="402944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8AD4C1-41A1-44A3-A72B-13391277E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200F5-B400-47AF-B464-45317D07035F}"/>
              </a:ext>
            </a:extLst>
          </p:cNvPr>
          <p:cNvSpPr txBox="1"/>
          <p:nvPr/>
        </p:nvSpPr>
        <p:spPr>
          <a:xfrm>
            <a:off x="5143500" y="0"/>
            <a:ext cx="70485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Stick all your pieces together,</a:t>
            </a:r>
          </a:p>
          <a:p>
            <a:endParaRPr lang="en-GB" sz="6000" dirty="0"/>
          </a:p>
          <a:p>
            <a:r>
              <a:rPr lang="en-GB" sz="6000" dirty="0"/>
              <a:t>I used PVA glue and </a:t>
            </a:r>
            <a:r>
              <a:rPr lang="en-GB" sz="6000" dirty="0" err="1"/>
              <a:t>selotape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31592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EDD67-DFF1-480A-B6E7-9A8FB54A4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21155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D59AD5-AC5F-46A8-8709-DD3CBF4A4E39}"/>
              </a:ext>
            </a:extLst>
          </p:cNvPr>
          <p:cNvSpPr txBox="1"/>
          <p:nvPr/>
        </p:nvSpPr>
        <p:spPr>
          <a:xfrm>
            <a:off x="5143500" y="0"/>
            <a:ext cx="7048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Now find a fun place to put your bird house </a:t>
            </a:r>
          </a:p>
        </p:txBody>
      </p:sp>
    </p:spTree>
    <p:extLst>
      <p:ext uri="{BB962C8B-B14F-4D97-AF65-F5344CB8AC3E}">
        <p14:creationId xmlns:p14="http://schemas.microsoft.com/office/powerpoint/2010/main" val="4082897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471528D-880D-45AA-97CF-F88133AC6629}"/>
              </a:ext>
            </a:extLst>
          </p:cNvPr>
          <p:cNvGrpSpPr/>
          <p:nvPr/>
        </p:nvGrpSpPr>
        <p:grpSpPr>
          <a:xfrm>
            <a:off x="477154" y="148312"/>
            <a:ext cx="3314356" cy="3731619"/>
            <a:chOff x="509598" y="266236"/>
            <a:chExt cx="3314356" cy="37316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6ED68EB-3C45-49C7-961C-16166DA24258}"/>
                </a:ext>
              </a:extLst>
            </p:cNvPr>
            <p:cNvGrpSpPr/>
            <p:nvPr/>
          </p:nvGrpSpPr>
          <p:grpSpPr>
            <a:xfrm>
              <a:off x="1140901" y="266236"/>
              <a:ext cx="2125185" cy="3359790"/>
              <a:chOff x="645952" y="591424"/>
              <a:chExt cx="3212984" cy="5079534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E56FFBF-A363-4768-B5F6-3ED40D622984}"/>
                  </a:ext>
                </a:extLst>
              </p:cNvPr>
              <p:cNvSpPr/>
              <p:nvPr/>
            </p:nvSpPr>
            <p:spPr>
              <a:xfrm>
                <a:off x="645952" y="2592198"/>
                <a:ext cx="3212984" cy="3078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Front </a:t>
                </a:r>
              </a:p>
            </p:txBody>
          </p:sp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5D45BE4F-2457-49CA-B0D1-CEB173EDF37E}"/>
                  </a:ext>
                </a:extLst>
              </p:cNvPr>
              <p:cNvSpPr/>
              <p:nvPr/>
            </p:nvSpPr>
            <p:spPr>
              <a:xfrm>
                <a:off x="645952" y="591424"/>
                <a:ext cx="3212984" cy="2000774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22AACA-0445-400F-830B-CC5829F648C9}"/>
                </a:ext>
              </a:extLst>
            </p:cNvPr>
            <p:cNvSpPr txBox="1"/>
            <p:nvPr/>
          </p:nvSpPr>
          <p:spPr>
            <a:xfrm>
              <a:off x="509598" y="2385513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10cm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378DBB-0B91-41E7-8B4D-A82756B6EF10}"/>
                </a:ext>
              </a:extLst>
            </p:cNvPr>
            <p:cNvSpPr txBox="1"/>
            <p:nvPr/>
          </p:nvSpPr>
          <p:spPr>
            <a:xfrm>
              <a:off x="2708218" y="692951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9cm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02590A-3AB7-449A-9EC7-83289B984C51}"/>
                </a:ext>
              </a:extLst>
            </p:cNvPr>
            <p:cNvSpPr txBox="1"/>
            <p:nvPr/>
          </p:nvSpPr>
          <p:spPr>
            <a:xfrm>
              <a:off x="1853235" y="3628523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10cm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8519FF-C591-47EE-BBEE-B2994E61D5B9}"/>
              </a:ext>
            </a:extLst>
          </p:cNvPr>
          <p:cNvGrpSpPr/>
          <p:nvPr/>
        </p:nvGrpSpPr>
        <p:grpSpPr>
          <a:xfrm>
            <a:off x="266317" y="3906370"/>
            <a:ext cx="3130539" cy="2381418"/>
            <a:chOff x="4090290" y="1227179"/>
            <a:chExt cx="3130539" cy="23814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DC6FBE3-6FC3-4103-A0FC-030A386199A2}"/>
                </a:ext>
              </a:extLst>
            </p:cNvPr>
            <p:cNvSpPr/>
            <p:nvPr/>
          </p:nvSpPr>
          <p:spPr>
            <a:xfrm>
              <a:off x="4737687" y="1570072"/>
              <a:ext cx="2483142" cy="20385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Side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2851C2-D9E7-4C78-857D-4712FE46BCA1}"/>
                </a:ext>
              </a:extLst>
            </p:cNvPr>
            <p:cNvSpPr txBox="1"/>
            <p:nvPr/>
          </p:nvSpPr>
          <p:spPr>
            <a:xfrm>
              <a:off x="4090290" y="2504046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10cm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1D402C-D571-46AA-8269-6F1D23981A2B}"/>
                </a:ext>
              </a:extLst>
            </p:cNvPr>
            <p:cNvSpPr txBox="1"/>
            <p:nvPr/>
          </p:nvSpPr>
          <p:spPr>
            <a:xfrm>
              <a:off x="5678614" y="1227179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12cm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1C0774-8D23-4EA5-9C21-BC75EEAD8BB5}"/>
              </a:ext>
            </a:extLst>
          </p:cNvPr>
          <p:cNvGrpSpPr/>
          <p:nvPr/>
        </p:nvGrpSpPr>
        <p:grpSpPr>
          <a:xfrm>
            <a:off x="4090290" y="4249263"/>
            <a:ext cx="3130539" cy="2407857"/>
            <a:chOff x="4090290" y="3898937"/>
            <a:chExt cx="3130539" cy="24078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2430B6-4BC8-41A7-BA8E-1387DF2DCBFA}"/>
                </a:ext>
              </a:extLst>
            </p:cNvPr>
            <p:cNvSpPr/>
            <p:nvPr/>
          </p:nvSpPr>
          <p:spPr>
            <a:xfrm>
              <a:off x="4737687" y="3898937"/>
              <a:ext cx="2483142" cy="20385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Side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ECF4A2-064E-4E18-AA0C-01EF43F42372}"/>
                </a:ext>
              </a:extLst>
            </p:cNvPr>
            <p:cNvSpPr txBox="1"/>
            <p:nvPr/>
          </p:nvSpPr>
          <p:spPr>
            <a:xfrm>
              <a:off x="4090290" y="4820806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10cm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8242C4-2410-49AC-84DA-08F683F7562D}"/>
                </a:ext>
              </a:extLst>
            </p:cNvPr>
            <p:cNvSpPr txBox="1"/>
            <p:nvPr/>
          </p:nvSpPr>
          <p:spPr>
            <a:xfrm>
              <a:off x="5538132" y="5937462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12cm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8FCB7B7-1083-4529-82F6-81AF37F57164}"/>
              </a:ext>
            </a:extLst>
          </p:cNvPr>
          <p:cNvGrpSpPr/>
          <p:nvPr/>
        </p:nvGrpSpPr>
        <p:grpSpPr>
          <a:xfrm>
            <a:off x="7868226" y="4247932"/>
            <a:ext cx="3537302" cy="2409188"/>
            <a:chOff x="7868226" y="3898937"/>
            <a:chExt cx="3537302" cy="24091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CAE387-9735-490A-9A62-7E93F3F468BB}"/>
                </a:ext>
              </a:extLst>
            </p:cNvPr>
            <p:cNvSpPr/>
            <p:nvPr/>
          </p:nvSpPr>
          <p:spPr>
            <a:xfrm>
              <a:off x="8561660" y="3898937"/>
              <a:ext cx="2843868" cy="19848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Roof 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33B525-B661-4E5B-9957-E5E88C3D167E}"/>
                </a:ext>
              </a:extLst>
            </p:cNvPr>
            <p:cNvSpPr txBox="1"/>
            <p:nvPr/>
          </p:nvSpPr>
          <p:spPr>
            <a:xfrm>
              <a:off x="9633357" y="5938793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14cm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EDD754-1545-4C95-8E17-002CF043BFCB}"/>
                </a:ext>
              </a:extLst>
            </p:cNvPr>
            <p:cNvSpPr txBox="1"/>
            <p:nvPr/>
          </p:nvSpPr>
          <p:spPr>
            <a:xfrm>
              <a:off x="7868226" y="4733533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11cm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A2C63E1-E33A-4341-8298-E40D9D041A04}"/>
              </a:ext>
            </a:extLst>
          </p:cNvPr>
          <p:cNvGrpSpPr/>
          <p:nvPr/>
        </p:nvGrpSpPr>
        <p:grpSpPr>
          <a:xfrm>
            <a:off x="7868226" y="809106"/>
            <a:ext cx="3537302" cy="2374942"/>
            <a:chOff x="7868226" y="1194846"/>
            <a:chExt cx="3537302" cy="23749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CD1DE0-840F-4D1C-9881-0777DA359232}"/>
                </a:ext>
              </a:extLst>
            </p:cNvPr>
            <p:cNvSpPr/>
            <p:nvPr/>
          </p:nvSpPr>
          <p:spPr>
            <a:xfrm>
              <a:off x="8561660" y="1584974"/>
              <a:ext cx="2843868" cy="19848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Roof 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8F1699-6006-49A2-B854-199EECB78217}"/>
                </a:ext>
              </a:extLst>
            </p:cNvPr>
            <p:cNvSpPr txBox="1"/>
            <p:nvPr/>
          </p:nvSpPr>
          <p:spPr>
            <a:xfrm>
              <a:off x="9633357" y="1194846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14cm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DC19F2-5BF2-4C03-90B2-E55DD36F7683}"/>
                </a:ext>
              </a:extLst>
            </p:cNvPr>
            <p:cNvSpPr txBox="1"/>
            <p:nvPr/>
          </p:nvSpPr>
          <p:spPr>
            <a:xfrm>
              <a:off x="7868226" y="2404668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11cm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2CED9B-DB2B-45D2-9343-B69C631D1BD1}"/>
              </a:ext>
            </a:extLst>
          </p:cNvPr>
          <p:cNvGrpSpPr/>
          <p:nvPr/>
        </p:nvGrpSpPr>
        <p:grpSpPr>
          <a:xfrm>
            <a:off x="4290219" y="148312"/>
            <a:ext cx="3314356" cy="3731619"/>
            <a:chOff x="415518" y="3126381"/>
            <a:chExt cx="3314356" cy="37316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3D21F22-7787-4A11-85F5-05B33B6EEB24}"/>
                </a:ext>
              </a:extLst>
            </p:cNvPr>
            <p:cNvGrpSpPr/>
            <p:nvPr/>
          </p:nvGrpSpPr>
          <p:grpSpPr>
            <a:xfrm>
              <a:off x="1046821" y="3126381"/>
              <a:ext cx="2125185" cy="3359790"/>
              <a:chOff x="645952" y="591424"/>
              <a:chExt cx="3212984" cy="507953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1C448F5-1961-43F3-972A-59E1740DD3C4}"/>
                  </a:ext>
                </a:extLst>
              </p:cNvPr>
              <p:cNvSpPr/>
              <p:nvPr/>
            </p:nvSpPr>
            <p:spPr>
              <a:xfrm>
                <a:off x="645952" y="2592198"/>
                <a:ext cx="3212984" cy="3078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Back </a:t>
                </a: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A514C9F7-AE7A-4358-841E-A71883E6F029}"/>
                  </a:ext>
                </a:extLst>
              </p:cNvPr>
              <p:cNvSpPr/>
              <p:nvPr/>
            </p:nvSpPr>
            <p:spPr>
              <a:xfrm>
                <a:off x="645952" y="591424"/>
                <a:ext cx="3212984" cy="2000774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65EC1A-FBB1-4673-884F-EFBC8A0E1856}"/>
                </a:ext>
              </a:extLst>
            </p:cNvPr>
            <p:cNvSpPr txBox="1"/>
            <p:nvPr/>
          </p:nvSpPr>
          <p:spPr>
            <a:xfrm>
              <a:off x="415518" y="5245658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10cm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1BD1DE-608D-49F7-A581-424A089A0997}"/>
                </a:ext>
              </a:extLst>
            </p:cNvPr>
            <p:cNvSpPr txBox="1"/>
            <p:nvPr/>
          </p:nvSpPr>
          <p:spPr>
            <a:xfrm>
              <a:off x="2614138" y="3553096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9cm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4B1BF3F-D1AD-439B-B4EA-216A47BC3FB8}"/>
                </a:ext>
              </a:extLst>
            </p:cNvPr>
            <p:cNvSpPr txBox="1"/>
            <p:nvPr/>
          </p:nvSpPr>
          <p:spPr>
            <a:xfrm>
              <a:off x="1759155" y="6488668"/>
              <a:ext cx="1115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852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120</Words>
  <Application>Microsoft Office PowerPoint</Application>
  <PresentationFormat>Widescreen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Make a bird house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a bird house </dc:title>
  <dc:creator>Lucy Kavanagh</dc:creator>
  <cp:lastModifiedBy>Lucy Kavanagh</cp:lastModifiedBy>
  <cp:revision>2</cp:revision>
  <dcterms:created xsi:type="dcterms:W3CDTF">2021-02-12T15:32:21Z</dcterms:created>
  <dcterms:modified xsi:type="dcterms:W3CDTF">2021-02-13T10:00:32Z</dcterms:modified>
</cp:coreProperties>
</file>