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8924-2690-4654-8356-CC99326F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D9DEF-9F99-492F-9E74-4F33E58C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0A0D2-46D2-4EB0-AFE7-32E2D3B95F78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3C938-C4A0-4202-BC88-0BCB901A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668EC-2CEE-4454-BA52-0B534F09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130C4-D4E2-41D2-902B-67808C21C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0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1D051-BF80-4E15-AE5C-EF86D6AF2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38E68-A797-49BB-B1EB-28785BC0F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DD0F6-050A-42EC-8D73-C69226121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A0D2-46D2-4EB0-AFE7-32E2D3B95F78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EB2B7-0FE3-40AF-B010-C7B317A02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19EAF-469C-42EE-9506-CDC1FA24A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30C4-D4E2-41D2-902B-67808C21C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99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049287-35C4-4263-A4C1-09C22483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870E0F-ACAC-4941-9172-5F71C9A159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25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539B58-39B1-492C-8B99-0F1DA3B0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Process Mapping Tips</a:t>
            </a:r>
            <a:endParaRPr lang="en-GB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A73DE-C962-454C-9AA2-A403537086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68C51A-5294-465A-A756-439056A8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Process Mapping Tips</a:t>
            </a:r>
            <a:br>
              <a:rPr lang="en-GB"/>
            </a:br>
            <a:endParaRPr lang="en-GB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306BF-628F-4B38-96EC-4A77AA425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7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04ABEF-BC63-42ED-AD67-5AE15488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Further Reading </a:t>
            </a:r>
            <a:endParaRPr lang="en-GB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8394E5-05CE-4E7D-AED6-2AD9B6256C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9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03BBB5-9021-49CB-856A-060AF37C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/>
              <a:t>The Quality Improvement Journey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19393-1237-49E7-8762-50D967270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4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4F6D8-A7F2-431B-8476-DC15B923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C26321-05EC-45DA-A712-04BCFCCFC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1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16EC2D-F25C-4D06-B36B-B71D81E0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>
                <a:solidFill>
                  <a:schemeClr val="accent1"/>
                </a:solidFill>
              </a:rPr>
              <a:t>Define the Problem</a:t>
            </a:r>
            <a:endParaRPr lang="en-GB" alt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06162-345E-4A92-AB48-90A09F15FD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6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84674-68AF-4D7A-8FFF-6B7A3C3D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Process Mapping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5E443-FFAB-46BE-AAFB-1AC627453A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10A83C-5435-4093-94E3-E35FC3F0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/>
              <a:t>Process Mapping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60603-18EB-4E96-B475-203C841AC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71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894CD2-4DB0-4C7B-AB25-B2CC8BA4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/>
              <a:t>Steps of Process Mapping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1BA38-C4ED-4D5B-BC4D-985C4BD8F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2F1227-0F06-4552-B282-CE9E6668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/>
              <a:t>Process Mapping</a:t>
            </a:r>
            <a:br>
              <a:rPr lang="en-GB"/>
            </a:br>
            <a:r>
              <a:rPr lang="en-GB" sz="2400"/>
              <a:t>What Does it Look Like?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D5013C-9CFF-4628-8809-59832A5E05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3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2AC661-2003-45DA-9525-45A1EF04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Process Mapping</a:t>
            </a:r>
            <a:br>
              <a:rPr lang="en-GB"/>
            </a:br>
            <a:r>
              <a:rPr lang="en-GB" sz="2000" b="1"/>
              <a:t>Example – A Preterm Baby’s Temperature Journey  </a:t>
            </a:r>
            <a:endParaRPr lang="en-GB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C88A7-397A-4DE3-B37E-CFF0C5ECD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Quality Improvement Journey</vt:lpstr>
      <vt:lpstr>PowerPoint Presentation</vt:lpstr>
      <vt:lpstr>Define the Problem</vt:lpstr>
      <vt:lpstr>Process Mapping </vt:lpstr>
      <vt:lpstr>Process Mapping </vt:lpstr>
      <vt:lpstr>Steps of Process Mapping</vt:lpstr>
      <vt:lpstr>Process Mapping What Does it Look Like? </vt:lpstr>
      <vt:lpstr>Process Mapping Example – A Preterm Baby’s Temperature Journey  </vt:lpstr>
      <vt:lpstr>Process Mapping Tips</vt:lpstr>
      <vt:lpstr>Process Mapping Tips </vt:lpstr>
      <vt:lpstr>Further Reading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Dinwiddy</dc:creator>
  <cp:lastModifiedBy>Kate Dinwiddy</cp:lastModifiedBy>
  <cp:revision>1</cp:revision>
  <dcterms:created xsi:type="dcterms:W3CDTF">2021-07-01T12:58:18Z</dcterms:created>
  <dcterms:modified xsi:type="dcterms:W3CDTF">2021-07-01T12:58:18Z</dcterms:modified>
</cp:coreProperties>
</file>