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34FB-EBD5-4660-948B-D69E84C7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FA6DF-9E61-4B82-B4C7-AB73CE29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9EF-FA04-4C46-8687-0E70A6713A6A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B3C16-D371-4CAF-9C57-51BF3450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4FC50-BF1D-4F3E-BCBB-46CB68CD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13F7-BDC6-4BAE-8176-E9668593B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7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7FDDF-4D6C-402A-8264-0600707F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88BE7-0FFE-4A2C-88B6-8E81E6AF9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DDDB9-B883-4097-93AB-04F860192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99EF-FA04-4C46-8687-0E70A6713A6A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21DA-FC7B-43E9-8552-D6746B0A1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3485F-6FEA-44C1-AB71-5DCB1329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13F7-BDC6-4BAE-8176-E9668593B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86AFC0-1FD8-4ED1-9905-543A4E5C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3443C-CC82-44AC-AA8F-5EE26E4F4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B80E85-8EF6-4A1A-9F68-1B91F449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Fishbone Diagram</a:t>
            </a:r>
            <a:br>
              <a:rPr lang="en-GB" altLang="en-US"/>
            </a:br>
            <a:r>
              <a:rPr lang="en-GB" altLang="en-US" sz="2000" b="1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75278-D1F8-4116-8F44-9225204B6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C4C67-5583-4CDE-A02A-EE43A4BE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Fishbone Diagram Tips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C8B3B-37A8-42B4-91B9-320C36DFB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8DF5F4-4F96-43FD-B3B9-98FED660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Further Reading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866CA-7590-47F8-A7CB-94C389A886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809F9-B668-4DA5-9886-D8063E6C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The Quality Improvement Journey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A804B-BE29-49A5-AEC9-1B4ACB70C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4527B7-2EF9-4437-BB13-905410B2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A30BC-1CDB-4412-9813-04D2DB287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1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D3D7FD-AE3F-4A74-B7D1-4324F94F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Define the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48BD2-5070-4CB8-8E85-DA7E4E5A6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1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FBBA5-6417-455C-89A9-19612BA7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Fishbone Diagram 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36311-5209-4DBE-8EDE-23FA007F7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BD791F-26EF-4957-ABC3-FBE48707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Fishbone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85C8A-9CB1-40D7-B510-1B65FA570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9AE88D-A99E-460F-9ABF-1E5D69F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Steps of a Fishbone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605C0-FCA5-49E1-A215-04A68C5A1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D7D30-9555-4CA2-8EC2-07A303D8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Fishbone Diagram</a:t>
            </a:r>
            <a:br>
              <a:rPr lang="en-GB" altLang="en-US"/>
            </a:br>
            <a:r>
              <a:rPr lang="en-GB" altLang="en-US" sz="2000" b="1"/>
              <a:t>What does it look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696DE-C4CE-44CE-B9C4-A9F3BC53C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7426BF-85FE-4114-AC5A-5A6AFBE9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Fishbone Diagram</a:t>
            </a:r>
            <a:br>
              <a:rPr lang="en-GB" altLang="en-US"/>
            </a:br>
            <a:r>
              <a:rPr lang="en-GB" altLang="en-US" sz="2000" b="1"/>
              <a:t>What does it look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6D63C-C2DB-4C5D-8C42-A1BADEA14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Quality Improvement Journey</vt:lpstr>
      <vt:lpstr>PowerPoint Presentation</vt:lpstr>
      <vt:lpstr>Define the Problem</vt:lpstr>
      <vt:lpstr>Fishbone Diagram </vt:lpstr>
      <vt:lpstr>Fishbone Diagram</vt:lpstr>
      <vt:lpstr>Steps of a Fishbone Diagram</vt:lpstr>
      <vt:lpstr>Fishbone Diagram What does it look like?</vt:lpstr>
      <vt:lpstr>Fishbone Diagram What does it look like?</vt:lpstr>
      <vt:lpstr>Fishbone Diagram Example</vt:lpstr>
      <vt:lpstr>Fishbone Diagram Tips </vt:lpstr>
      <vt:lpstr>Further Reading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Dinwiddy</dc:creator>
  <cp:lastModifiedBy>Kate Dinwiddy</cp:lastModifiedBy>
  <cp:revision>1</cp:revision>
  <dcterms:created xsi:type="dcterms:W3CDTF">2021-07-01T12:48:50Z</dcterms:created>
  <dcterms:modified xsi:type="dcterms:W3CDTF">2021-07-01T12:48:50Z</dcterms:modified>
</cp:coreProperties>
</file>