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tags/tag29.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300" r:id="rId5"/>
    <p:sldId id="438" r:id="rId6"/>
    <p:sldId id="293" r:id="rId7"/>
    <p:sldId id="260" r:id="rId8"/>
    <p:sldId id="439" r:id="rId9"/>
    <p:sldId id="301" r:id="rId10"/>
    <p:sldId id="434" r:id="rId11"/>
    <p:sldId id="436" r:id="rId12"/>
    <p:sldId id="297" r:id="rId13"/>
    <p:sldId id="302" r:id="rId14"/>
    <p:sldId id="296" r:id="rId15"/>
    <p:sldId id="435" r:id="rId16"/>
    <p:sldId id="295" r:id="rId17"/>
    <p:sldId id="289" r:id="rId18"/>
    <p:sldId id="299" r:id="rId19"/>
  </p:sldIdLst>
  <p:sldSz cx="12239625" cy="6840538"/>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1E6E"/>
    <a:srgbClr val="34A1A0"/>
    <a:srgbClr val="00A0D6"/>
    <a:srgbClr val="014745"/>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160986-343D-4AA6-93CA-48ECBDA8B11B}" v="13" dt="2022-04-13T13:23:03.9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howGuides="1">
      <p:cViewPr varScale="1">
        <p:scale>
          <a:sx n="91" d="100"/>
          <a:sy n="91" d="100"/>
        </p:scale>
        <p:origin x="192" y="5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ggars,A,Andrew,SUB R" userId="ca8ea0ca-dca2-4f25-a992-0cd0b9836a23" providerId="ADAL" clId="{F8160986-343D-4AA6-93CA-48ECBDA8B11B}"/>
    <pc:docChg chg="undo redo custSel addSld delSld modSld">
      <pc:chgData name="Viggars,A,Andrew,SUB R" userId="ca8ea0ca-dca2-4f25-a992-0cd0b9836a23" providerId="ADAL" clId="{F8160986-343D-4AA6-93CA-48ECBDA8B11B}" dt="2022-04-13T13:23:09.233" v="356" actId="47"/>
      <pc:docMkLst>
        <pc:docMk/>
      </pc:docMkLst>
      <pc:sldChg chg="addSp delSp add del setBg delDesignElem">
        <pc:chgData name="Viggars,A,Andrew,SUB R" userId="ca8ea0ca-dca2-4f25-a992-0cd0b9836a23" providerId="ADAL" clId="{F8160986-343D-4AA6-93CA-48ECBDA8B11B}" dt="2022-04-13T13:23:03.958" v="355"/>
        <pc:sldMkLst>
          <pc:docMk/>
          <pc:sldMk cId="511038051" sldId="256"/>
        </pc:sldMkLst>
        <pc:spChg chg="add del">
          <ac:chgData name="Viggars,A,Andrew,SUB R" userId="ca8ea0ca-dca2-4f25-a992-0cd0b9836a23" providerId="ADAL" clId="{F8160986-343D-4AA6-93CA-48ECBDA8B11B}" dt="2022-04-13T13:23:03.673" v="354"/>
          <ac:spMkLst>
            <pc:docMk/>
            <pc:sldMk cId="511038051" sldId="256"/>
            <ac:spMk id="19" creationId="{CF62D2A7-8207-488C-9F46-316BA81A16C8}"/>
          </ac:spMkLst>
        </pc:spChg>
      </pc:sldChg>
      <pc:sldChg chg="del">
        <pc:chgData name="Viggars,A,Andrew,SUB R" userId="ca8ea0ca-dca2-4f25-a992-0cd0b9836a23" providerId="ADAL" clId="{F8160986-343D-4AA6-93CA-48ECBDA8B11B}" dt="2022-04-13T13:23:09.233" v="356" actId="47"/>
        <pc:sldMkLst>
          <pc:docMk/>
          <pc:sldMk cId="1760063894" sldId="258"/>
        </pc:sldMkLst>
      </pc:sldChg>
      <pc:sldChg chg="del">
        <pc:chgData name="Viggars,A,Andrew,SUB R" userId="ca8ea0ca-dca2-4f25-a992-0cd0b9836a23" providerId="ADAL" clId="{F8160986-343D-4AA6-93CA-48ECBDA8B11B}" dt="2022-04-13T09:37:38.057" v="38" actId="47"/>
        <pc:sldMkLst>
          <pc:docMk/>
          <pc:sldMk cId="1458246710" sldId="294"/>
        </pc:sldMkLst>
      </pc:sldChg>
      <pc:sldChg chg="delSp mod">
        <pc:chgData name="Viggars,A,Andrew,SUB R" userId="ca8ea0ca-dca2-4f25-a992-0cd0b9836a23" providerId="ADAL" clId="{F8160986-343D-4AA6-93CA-48ECBDA8B11B}" dt="2022-04-13T09:56:44.721" v="351" actId="478"/>
        <pc:sldMkLst>
          <pc:docMk/>
          <pc:sldMk cId="156380640" sldId="295"/>
        </pc:sldMkLst>
        <pc:spChg chg="del">
          <ac:chgData name="Viggars,A,Andrew,SUB R" userId="ca8ea0ca-dca2-4f25-a992-0cd0b9836a23" providerId="ADAL" clId="{F8160986-343D-4AA6-93CA-48ECBDA8B11B}" dt="2022-04-13T09:56:44.721" v="351" actId="478"/>
          <ac:spMkLst>
            <pc:docMk/>
            <pc:sldMk cId="156380640" sldId="295"/>
            <ac:spMk id="4" creationId="{D22F6BC5-F762-4CA3-AB1B-9135081069B1}"/>
          </ac:spMkLst>
        </pc:spChg>
      </pc:sldChg>
      <pc:sldChg chg="delSp mod">
        <pc:chgData name="Viggars,A,Andrew,SUB R" userId="ca8ea0ca-dca2-4f25-a992-0cd0b9836a23" providerId="ADAL" clId="{F8160986-343D-4AA6-93CA-48ECBDA8B11B}" dt="2022-04-13T09:56:41.396" v="350" actId="478"/>
        <pc:sldMkLst>
          <pc:docMk/>
          <pc:sldMk cId="3915107420" sldId="296"/>
        </pc:sldMkLst>
        <pc:spChg chg="del">
          <ac:chgData name="Viggars,A,Andrew,SUB R" userId="ca8ea0ca-dca2-4f25-a992-0cd0b9836a23" providerId="ADAL" clId="{F8160986-343D-4AA6-93CA-48ECBDA8B11B}" dt="2022-04-13T09:56:41.396" v="350" actId="478"/>
          <ac:spMkLst>
            <pc:docMk/>
            <pc:sldMk cId="3915107420" sldId="296"/>
            <ac:spMk id="4" creationId="{5BE3AD8A-0246-487C-97BD-F599F2F0E54D}"/>
          </ac:spMkLst>
        </pc:spChg>
        <pc:spChg chg="del">
          <ac:chgData name="Viggars,A,Andrew,SUB R" userId="ca8ea0ca-dca2-4f25-a992-0cd0b9836a23" providerId="ADAL" clId="{F8160986-343D-4AA6-93CA-48ECBDA8B11B}" dt="2022-04-13T09:56:39.672" v="349" actId="478"/>
          <ac:spMkLst>
            <pc:docMk/>
            <pc:sldMk cId="3915107420" sldId="296"/>
            <ac:spMk id="12" creationId="{E3BD8C41-C0B6-4628-93C0-1ACCAB14E7F0}"/>
          </ac:spMkLst>
        </pc:spChg>
      </pc:sldChg>
      <pc:sldChg chg="addSp delSp modSp mod modClrScheme chgLayout">
        <pc:chgData name="Viggars,A,Andrew,SUB R" userId="ca8ea0ca-dca2-4f25-a992-0cd0b9836a23" providerId="ADAL" clId="{F8160986-343D-4AA6-93CA-48ECBDA8B11B}" dt="2022-04-13T09:36:23.265" v="8" actId="478"/>
        <pc:sldMkLst>
          <pc:docMk/>
          <pc:sldMk cId="892567171" sldId="302"/>
        </pc:sldMkLst>
        <pc:spChg chg="mod ord">
          <ac:chgData name="Viggars,A,Andrew,SUB R" userId="ca8ea0ca-dca2-4f25-a992-0cd0b9836a23" providerId="ADAL" clId="{F8160986-343D-4AA6-93CA-48ECBDA8B11B}" dt="2022-04-13T09:36:18.822" v="7" actId="26606"/>
          <ac:spMkLst>
            <pc:docMk/>
            <pc:sldMk cId="892567171" sldId="302"/>
            <ac:spMk id="3" creationId="{047E51A2-A653-4D28-BCC9-6D6A85D950F1}"/>
          </ac:spMkLst>
        </pc:spChg>
        <pc:spChg chg="del">
          <ac:chgData name="Viggars,A,Andrew,SUB R" userId="ca8ea0ca-dca2-4f25-a992-0cd0b9836a23" providerId="ADAL" clId="{F8160986-343D-4AA6-93CA-48ECBDA8B11B}" dt="2022-04-13T09:35:24.916" v="0" actId="478"/>
          <ac:spMkLst>
            <pc:docMk/>
            <pc:sldMk cId="892567171" sldId="302"/>
            <ac:spMk id="4" creationId="{1FF6F1E6-513E-4AE9-B657-081BB861F105}"/>
          </ac:spMkLst>
        </pc:spChg>
        <pc:spChg chg="add del">
          <ac:chgData name="Viggars,A,Andrew,SUB R" userId="ca8ea0ca-dca2-4f25-a992-0cd0b9836a23" providerId="ADAL" clId="{F8160986-343D-4AA6-93CA-48ECBDA8B11B}" dt="2022-04-13T09:35:45.493" v="3" actId="478"/>
          <ac:spMkLst>
            <pc:docMk/>
            <pc:sldMk cId="892567171" sldId="302"/>
            <ac:spMk id="7" creationId="{5B8C9E71-065F-447C-A80B-9A9F0C102A8C}"/>
          </ac:spMkLst>
        </pc:spChg>
        <pc:spChg chg="mod">
          <ac:chgData name="Viggars,A,Andrew,SUB R" userId="ca8ea0ca-dca2-4f25-a992-0cd0b9836a23" providerId="ADAL" clId="{F8160986-343D-4AA6-93CA-48ECBDA8B11B}" dt="2022-04-13T09:36:18.822" v="7" actId="26606"/>
          <ac:spMkLst>
            <pc:docMk/>
            <pc:sldMk cId="892567171" sldId="302"/>
            <ac:spMk id="8" creationId="{9056BBA0-993B-4722-875E-61A31F64FB02}"/>
          </ac:spMkLst>
        </pc:spChg>
        <pc:spChg chg="add del">
          <ac:chgData name="Viggars,A,Andrew,SUB R" userId="ca8ea0ca-dca2-4f25-a992-0cd0b9836a23" providerId="ADAL" clId="{F8160986-343D-4AA6-93CA-48ECBDA8B11B}" dt="2022-04-13T09:35:48.435" v="5" actId="478"/>
          <ac:spMkLst>
            <pc:docMk/>
            <pc:sldMk cId="892567171" sldId="302"/>
            <ac:spMk id="9" creationId="{697EADFD-8882-4DBB-BE30-0F2FB0739CA1}"/>
          </ac:spMkLst>
        </pc:spChg>
        <pc:spChg chg="add del mod">
          <ac:chgData name="Viggars,A,Andrew,SUB R" userId="ca8ea0ca-dca2-4f25-a992-0cd0b9836a23" providerId="ADAL" clId="{F8160986-343D-4AA6-93CA-48ECBDA8B11B}" dt="2022-04-13T09:36:23.265" v="8" actId="478"/>
          <ac:spMkLst>
            <pc:docMk/>
            <pc:sldMk cId="892567171" sldId="302"/>
            <ac:spMk id="71" creationId="{8E1C1B36-0919-771F-9C76-99E54F5989A5}"/>
          </ac:spMkLst>
        </pc:spChg>
        <pc:spChg chg="add mod">
          <ac:chgData name="Viggars,A,Andrew,SUB R" userId="ca8ea0ca-dca2-4f25-a992-0cd0b9836a23" providerId="ADAL" clId="{F8160986-343D-4AA6-93CA-48ECBDA8B11B}" dt="2022-04-13T09:36:18.822" v="7" actId="26606"/>
          <ac:spMkLst>
            <pc:docMk/>
            <pc:sldMk cId="892567171" sldId="302"/>
            <ac:spMk id="73" creationId="{EEA12AA5-AC5C-D3BE-E717-193A979188E7}"/>
          </ac:spMkLst>
        </pc:spChg>
        <pc:spChg chg="add mod">
          <ac:chgData name="Viggars,A,Andrew,SUB R" userId="ca8ea0ca-dca2-4f25-a992-0cd0b9836a23" providerId="ADAL" clId="{F8160986-343D-4AA6-93CA-48ECBDA8B11B}" dt="2022-04-13T09:36:18.822" v="7" actId="26606"/>
          <ac:spMkLst>
            <pc:docMk/>
            <pc:sldMk cId="892567171" sldId="302"/>
            <ac:spMk id="75" creationId="{F21EC752-E7D1-AF0D-DFB8-248446CE0350}"/>
          </ac:spMkLst>
        </pc:spChg>
        <pc:picChg chg="add mod">
          <ac:chgData name="Viggars,A,Andrew,SUB R" userId="ca8ea0ca-dca2-4f25-a992-0cd0b9836a23" providerId="ADAL" clId="{F8160986-343D-4AA6-93CA-48ECBDA8B11B}" dt="2022-04-13T09:36:18.822" v="7" actId="26606"/>
          <ac:picMkLst>
            <pc:docMk/>
            <pc:sldMk cId="892567171" sldId="302"/>
            <ac:picMk id="1026" creationId="{9DA58249-33E4-45D6-9F03-EBB53A700F2D}"/>
          </ac:picMkLst>
        </pc:picChg>
        <pc:picChg chg="del">
          <ac:chgData name="Viggars,A,Andrew,SUB R" userId="ca8ea0ca-dca2-4f25-a992-0cd0b9836a23" providerId="ADAL" clId="{F8160986-343D-4AA6-93CA-48ECBDA8B11B}" dt="2022-04-13T09:35:26.474" v="1" actId="478"/>
          <ac:picMkLst>
            <pc:docMk/>
            <pc:sldMk cId="892567171" sldId="302"/>
            <ac:picMk id="2054" creationId="{11B2446E-FBAD-4648-9205-2801C480C9D3}"/>
          </ac:picMkLst>
        </pc:picChg>
      </pc:sldChg>
      <pc:sldChg chg="del">
        <pc:chgData name="Viggars,A,Andrew,SUB R" userId="ca8ea0ca-dca2-4f25-a992-0cd0b9836a23" providerId="ADAL" clId="{F8160986-343D-4AA6-93CA-48ECBDA8B11B}" dt="2022-04-13T09:38:13.233" v="44" actId="47"/>
        <pc:sldMkLst>
          <pc:docMk/>
          <pc:sldMk cId="68471259" sldId="303"/>
        </pc:sldMkLst>
      </pc:sldChg>
      <pc:sldChg chg="addSp delSp modSp add mod">
        <pc:chgData name="Viggars,A,Andrew,SUB R" userId="ca8ea0ca-dca2-4f25-a992-0cd0b9836a23" providerId="ADAL" clId="{F8160986-343D-4AA6-93CA-48ECBDA8B11B}" dt="2022-04-13T09:37:30.887" v="37" actId="732"/>
        <pc:sldMkLst>
          <pc:docMk/>
          <pc:sldMk cId="2589564699" sldId="435"/>
        </pc:sldMkLst>
        <pc:spChg chg="del">
          <ac:chgData name="Viggars,A,Andrew,SUB R" userId="ca8ea0ca-dca2-4f25-a992-0cd0b9836a23" providerId="ADAL" clId="{F8160986-343D-4AA6-93CA-48ECBDA8B11B}" dt="2022-04-13T09:36:55.356" v="11" actId="478"/>
          <ac:spMkLst>
            <pc:docMk/>
            <pc:sldMk cId="2589564699" sldId="435"/>
            <ac:spMk id="73" creationId="{EEA12AA5-AC5C-D3BE-E717-193A979188E7}"/>
          </ac:spMkLst>
        </pc:spChg>
        <pc:spChg chg="mod">
          <ac:chgData name="Viggars,A,Andrew,SUB R" userId="ca8ea0ca-dca2-4f25-a992-0cd0b9836a23" providerId="ADAL" clId="{F8160986-343D-4AA6-93CA-48ECBDA8B11B}" dt="2022-04-13T09:37:02.246" v="13" actId="26606"/>
          <ac:spMkLst>
            <pc:docMk/>
            <pc:sldMk cId="2589564699" sldId="435"/>
            <ac:spMk id="75" creationId="{F21EC752-E7D1-AF0D-DFB8-248446CE0350}"/>
          </ac:spMkLst>
        </pc:spChg>
        <pc:spChg chg="add del">
          <ac:chgData name="Viggars,A,Andrew,SUB R" userId="ca8ea0ca-dca2-4f25-a992-0cd0b9836a23" providerId="ADAL" clId="{F8160986-343D-4AA6-93CA-48ECBDA8B11B}" dt="2022-04-13T09:37:02.246" v="13" actId="26606"/>
          <ac:spMkLst>
            <pc:docMk/>
            <pc:sldMk cId="2589564699" sldId="435"/>
            <ac:spMk id="80" creationId="{9858D700-B011-851A-6D2B-6560B8A85779}"/>
          </ac:spMkLst>
        </pc:spChg>
        <pc:spChg chg="add del">
          <ac:chgData name="Viggars,A,Andrew,SUB R" userId="ca8ea0ca-dca2-4f25-a992-0cd0b9836a23" providerId="ADAL" clId="{F8160986-343D-4AA6-93CA-48ECBDA8B11B}" dt="2022-04-13T09:37:02.246" v="13" actId="26606"/>
          <ac:spMkLst>
            <pc:docMk/>
            <pc:sldMk cId="2589564699" sldId="435"/>
            <ac:spMk id="82" creationId="{9578A5E3-66F3-FF28-B259-C37AAD067607}"/>
          </ac:spMkLst>
        </pc:spChg>
        <pc:picChg chg="add mod ord modCrop">
          <ac:chgData name="Viggars,A,Andrew,SUB R" userId="ca8ea0ca-dca2-4f25-a992-0cd0b9836a23" providerId="ADAL" clId="{F8160986-343D-4AA6-93CA-48ECBDA8B11B}" dt="2022-04-13T09:37:30.887" v="37" actId="732"/>
          <ac:picMkLst>
            <pc:docMk/>
            <pc:sldMk cId="2589564699" sldId="435"/>
            <ac:picMk id="7" creationId="{E1CD72E5-80FB-480D-93F5-F81ACD7CF7CD}"/>
          </ac:picMkLst>
        </pc:picChg>
        <pc:picChg chg="del">
          <ac:chgData name="Viggars,A,Andrew,SUB R" userId="ca8ea0ca-dca2-4f25-a992-0cd0b9836a23" providerId="ADAL" clId="{F8160986-343D-4AA6-93CA-48ECBDA8B11B}" dt="2022-04-13T09:36:55.356" v="11" actId="478"/>
          <ac:picMkLst>
            <pc:docMk/>
            <pc:sldMk cId="2589564699" sldId="435"/>
            <ac:picMk id="1026" creationId="{9DA58249-33E4-45D6-9F03-EBB53A700F2D}"/>
          </ac:picMkLst>
        </pc:picChg>
      </pc:sldChg>
      <pc:sldChg chg="addSp delSp modSp new mod modClrScheme chgLayout">
        <pc:chgData name="Viggars,A,Andrew,SUB R" userId="ca8ea0ca-dca2-4f25-a992-0cd0b9836a23" providerId="ADAL" clId="{F8160986-343D-4AA6-93CA-48ECBDA8B11B}" dt="2022-04-13T09:38:11.390" v="43" actId="478"/>
        <pc:sldMkLst>
          <pc:docMk/>
          <pc:sldMk cId="345840658" sldId="436"/>
        </pc:sldMkLst>
        <pc:spChg chg="del mod ord">
          <ac:chgData name="Viggars,A,Andrew,SUB R" userId="ca8ea0ca-dca2-4f25-a992-0cd0b9836a23" providerId="ADAL" clId="{F8160986-343D-4AA6-93CA-48ECBDA8B11B}" dt="2022-04-13T09:37:51.672" v="40" actId="700"/>
          <ac:spMkLst>
            <pc:docMk/>
            <pc:sldMk cId="345840658" sldId="436"/>
            <ac:spMk id="2" creationId="{47681305-98A4-41EA-A011-D5F5F221464E}"/>
          </ac:spMkLst>
        </pc:spChg>
        <pc:spChg chg="del mod ord">
          <ac:chgData name="Viggars,A,Andrew,SUB R" userId="ca8ea0ca-dca2-4f25-a992-0cd0b9836a23" providerId="ADAL" clId="{F8160986-343D-4AA6-93CA-48ECBDA8B11B}" dt="2022-04-13T09:37:51.672" v="40" actId="700"/>
          <ac:spMkLst>
            <pc:docMk/>
            <pc:sldMk cId="345840658" sldId="436"/>
            <ac:spMk id="3" creationId="{4958FE9B-4AD7-4C2A-9EDA-AE938970676E}"/>
          </ac:spMkLst>
        </pc:spChg>
        <pc:spChg chg="del mod ord">
          <ac:chgData name="Viggars,A,Andrew,SUB R" userId="ca8ea0ca-dca2-4f25-a992-0cd0b9836a23" providerId="ADAL" clId="{F8160986-343D-4AA6-93CA-48ECBDA8B11B}" dt="2022-04-13T09:37:51.672" v="40" actId="700"/>
          <ac:spMkLst>
            <pc:docMk/>
            <pc:sldMk cId="345840658" sldId="436"/>
            <ac:spMk id="4" creationId="{E412D650-7754-4EA7-9E30-4FC2CB55799C}"/>
          </ac:spMkLst>
        </pc:spChg>
        <pc:spChg chg="mod ord">
          <ac:chgData name="Viggars,A,Andrew,SUB R" userId="ca8ea0ca-dca2-4f25-a992-0cd0b9836a23" providerId="ADAL" clId="{F8160986-343D-4AA6-93CA-48ECBDA8B11B}" dt="2022-04-13T09:37:51.672" v="40" actId="700"/>
          <ac:spMkLst>
            <pc:docMk/>
            <pc:sldMk cId="345840658" sldId="436"/>
            <ac:spMk id="5" creationId="{45275159-B8EB-4DBC-8095-5D3C5AEC62F4}"/>
          </ac:spMkLst>
        </pc:spChg>
        <pc:spChg chg="mod ord">
          <ac:chgData name="Viggars,A,Andrew,SUB R" userId="ca8ea0ca-dca2-4f25-a992-0cd0b9836a23" providerId="ADAL" clId="{F8160986-343D-4AA6-93CA-48ECBDA8B11B}" dt="2022-04-13T09:37:51.672" v="40" actId="700"/>
          <ac:spMkLst>
            <pc:docMk/>
            <pc:sldMk cId="345840658" sldId="436"/>
            <ac:spMk id="6" creationId="{A44C1A20-5A2A-4C8C-A9DB-DF6BEC89553C}"/>
          </ac:spMkLst>
        </pc:spChg>
        <pc:spChg chg="mod ord">
          <ac:chgData name="Viggars,A,Andrew,SUB R" userId="ca8ea0ca-dca2-4f25-a992-0cd0b9836a23" providerId="ADAL" clId="{F8160986-343D-4AA6-93CA-48ECBDA8B11B}" dt="2022-04-13T09:37:51.672" v="40" actId="700"/>
          <ac:spMkLst>
            <pc:docMk/>
            <pc:sldMk cId="345840658" sldId="436"/>
            <ac:spMk id="7" creationId="{D50B21DB-8277-4480-857C-A46CA505668E}"/>
          </ac:spMkLst>
        </pc:spChg>
        <pc:spChg chg="add mod ord">
          <ac:chgData name="Viggars,A,Andrew,SUB R" userId="ca8ea0ca-dca2-4f25-a992-0cd0b9836a23" providerId="ADAL" clId="{F8160986-343D-4AA6-93CA-48ECBDA8B11B}" dt="2022-04-13T09:38:09.270" v="42"/>
          <ac:spMkLst>
            <pc:docMk/>
            <pc:sldMk cId="345840658" sldId="436"/>
            <ac:spMk id="8" creationId="{906C9B1E-5CFF-443F-8D50-02C29B03CB93}"/>
          </ac:spMkLst>
        </pc:spChg>
        <pc:spChg chg="add del mod ord">
          <ac:chgData name="Viggars,A,Andrew,SUB R" userId="ca8ea0ca-dca2-4f25-a992-0cd0b9836a23" providerId="ADAL" clId="{F8160986-343D-4AA6-93CA-48ECBDA8B11B}" dt="2022-04-13T09:38:11.390" v="43" actId="478"/>
          <ac:spMkLst>
            <pc:docMk/>
            <pc:sldMk cId="345840658" sldId="436"/>
            <ac:spMk id="9" creationId="{11C72AE2-C4BD-4654-9B31-05188887E33B}"/>
          </ac:spMkLst>
        </pc:spChg>
        <pc:spChg chg="add del mod ord">
          <ac:chgData name="Viggars,A,Andrew,SUB R" userId="ca8ea0ca-dca2-4f25-a992-0cd0b9836a23" providerId="ADAL" clId="{F8160986-343D-4AA6-93CA-48ECBDA8B11B}" dt="2022-04-13T09:37:56.792" v="41"/>
          <ac:spMkLst>
            <pc:docMk/>
            <pc:sldMk cId="345840658" sldId="436"/>
            <ac:spMk id="10" creationId="{69AB0392-8200-4C7E-B315-BC0479F788ED}"/>
          </ac:spMkLst>
        </pc:spChg>
        <pc:picChg chg="add mod">
          <ac:chgData name="Viggars,A,Andrew,SUB R" userId="ca8ea0ca-dca2-4f25-a992-0cd0b9836a23" providerId="ADAL" clId="{F8160986-343D-4AA6-93CA-48ECBDA8B11B}" dt="2022-04-13T09:37:56.792" v="41"/>
          <ac:picMkLst>
            <pc:docMk/>
            <pc:sldMk cId="345840658" sldId="436"/>
            <ac:picMk id="11" creationId="{4D5617C3-35DE-4CE3-9D4B-4BA8569E0412}"/>
          </ac:picMkLst>
        </pc:picChg>
      </pc:sldChg>
      <pc:sldChg chg="addSp delSp modSp new del mod modClrScheme chgLayout">
        <pc:chgData name="Viggars,A,Andrew,SUB R" userId="ca8ea0ca-dca2-4f25-a992-0cd0b9836a23" providerId="ADAL" clId="{F8160986-343D-4AA6-93CA-48ECBDA8B11B}" dt="2022-04-13T09:51:35.725" v="348" actId="47"/>
        <pc:sldMkLst>
          <pc:docMk/>
          <pc:sldMk cId="1499866384" sldId="437"/>
        </pc:sldMkLst>
        <pc:spChg chg="del mod ord">
          <ac:chgData name="Viggars,A,Andrew,SUB R" userId="ca8ea0ca-dca2-4f25-a992-0cd0b9836a23" providerId="ADAL" clId="{F8160986-343D-4AA6-93CA-48ECBDA8B11B}" dt="2022-04-13T09:40:02.263" v="46" actId="700"/>
          <ac:spMkLst>
            <pc:docMk/>
            <pc:sldMk cId="1499866384" sldId="437"/>
            <ac:spMk id="2" creationId="{E3AFC185-C495-4482-B62F-170D79EC2539}"/>
          </ac:spMkLst>
        </pc:spChg>
        <pc:spChg chg="del mod ord">
          <ac:chgData name="Viggars,A,Andrew,SUB R" userId="ca8ea0ca-dca2-4f25-a992-0cd0b9836a23" providerId="ADAL" clId="{F8160986-343D-4AA6-93CA-48ECBDA8B11B}" dt="2022-04-13T09:40:02.263" v="46" actId="700"/>
          <ac:spMkLst>
            <pc:docMk/>
            <pc:sldMk cId="1499866384" sldId="437"/>
            <ac:spMk id="3" creationId="{8A3DED5E-FF28-428B-B027-3FE112298B82}"/>
          </ac:spMkLst>
        </pc:spChg>
        <pc:spChg chg="mod ord">
          <ac:chgData name="Viggars,A,Andrew,SUB R" userId="ca8ea0ca-dca2-4f25-a992-0cd0b9836a23" providerId="ADAL" clId="{F8160986-343D-4AA6-93CA-48ECBDA8B11B}" dt="2022-04-13T09:40:02.263" v="46" actId="700"/>
          <ac:spMkLst>
            <pc:docMk/>
            <pc:sldMk cId="1499866384" sldId="437"/>
            <ac:spMk id="4" creationId="{78DF9B90-A8A5-437F-A9DD-5E1D2080A2FB}"/>
          </ac:spMkLst>
        </pc:spChg>
        <pc:spChg chg="del mod ord">
          <ac:chgData name="Viggars,A,Andrew,SUB R" userId="ca8ea0ca-dca2-4f25-a992-0cd0b9836a23" providerId="ADAL" clId="{F8160986-343D-4AA6-93CA-48ECBDA8B11B}" dt="2022-04-13T09:40:02.263" v="46" actId="700"/>
          <ac:spMkLst>
            <pc:docMk/>
            <pc:sldMk cId="1499866384" sldId="437"/>
            <ac:spMk id="5" creationId="{F53A825E-7929-41B6-9410-8DE1EA72A7DD}"/>
          </ac:spMkLst>
        </pc:spChg>
        <pc:spChg chg="mod ord">
          <ac:chgData name="Viggars,A,Andrew,SUB R" userId="ca8ea0ca-dca2-4f25-a992-0cd0b9836a23" providerId="ADAL" clId="{F8160986-343D-4AA6-93CA-48ECBDA8B11B}" dt="2022-04-13T09:40:02.263" v="46" actId="700"/>
          <ac:spMkLst>
            <pc:docMk/>
            <pc:sldMk cId="1499866384" sldId="437"/>
            <ac:spMk id="6" creationId="{06DA6FCB-5929-4133-9153-967884E1649A}"/>
          </ac:spMkLst>
        </pc:spChg>
        <pc:spChg chg="add mod ord">
          <ac:chgData name="Viggars,A,Andrew,SUB R" userId="ca8ea0ca-dca2-4f25-a992-0cd0b9836a23" providerId="ADAL" clId="{F8160986-343D-4AA6-93CA-48ECBDA8B11B}" dt="2022-04-13T09:40:08.213" v="62" actId="20577"/>
          <ac:spMkLst>
            <pc:docMk/>
            <pc:sldMk cId="1499866384" sldId="437"/>
            <ac:spMk id="7" creationId="{E8E07F25-EACF-4BCF-9836-A58F78706413}"/>
          </ac:spMkLst>
        </pc:spChg>
        <pc:spChg chg="add mod ord">
          <ac:chgData name="Viggars,A,Andrew,SUB R" userId="ca8ea0ca-dca2-4f25-a992-0cd0b9836a23" providerId="ADAL" clId="{F8160986-343D-4AA6-93CA-48ECBDA8B11B}" dt="2022-04-13T09:46:34.892" v="183" actId="12"/>
          <ac:spMkLst>
            <pc:docMk/>
            <pc:sldMk cId="1499866384" sldId="437"/>
            <ac:spMk id="8" creationId="{11524D5C-F258-435E-9C0C-D24D80FB0ED6}"/>
          </ac:spMkLst>
        </pc:spChg>
        <pc:spChg chg="add del mod ord">
          <ac:chgData name="Viggars,A,Andrew,SUB R" userId="ca8ea0ca-dca2-4f25-a992-0cd0b9836a23" providerId="ADAL" clId="{F8160986-343D-4AA6-93CA-48ECBDA8B11B}" dt="2022-04-13T09:47:15.027" v="187" actId="478"/>
          <ac:spMkLst>
            <pc:docMk/>
            <pc:sldMk cId="1499866384" sldId="437"/>
            <ac:spMk id="9" creationId="{5998AD45-0CFB-473E-AD33-DCF9E427F8BD}"/>
          </ac:spMkLst>
        </pc:spChg>
        <pc:spChg chg="add del mod">
          <ac:chgData name="Viggars,A,Andrew,SUB R" userId="ca8ea0ca-dca2-4f25-a992-0cd0b9836a23" providerId="ADAL" clId="{F8160986-343D-4AA6-93CA-48ECBDA8B11B}" dt="2022-04-13T09:47:28.780" v="188" actId="478"/>
          <ac:spMkLst>
            <pc:docMk/>
            <pc:sldMk cId="1499866384" sldId="437"/>
            <ac:spMk id="11" creationId="{3E6BCFC6-979C-440F-9044-5A766ECD546B}"/>
          </ac:spMkLst>
        </pc:spChg>
        <pc:spChg chg="add mod">
          <ac:chgData name="Viggars,A,Andrew,SUB R" userId="ca8ea0ca-dca2-4f25-a992-0cd0b9836a23" providerId="ADAL" clId="{F8160986-343D-4AA6-93CA-48ECBDA8B11B}" dt="2022-04-13T09:49:18.121" v="217" actId="20577"/>
          <ac:spMkLst>
            <pc:docMk/>
            <pc:sldMk cId="1499866384" sldId="437"/>
            <ac:spMk id="12" creationId="{DDE6D500-D36E-4B0C-9A44-4EC8AA57267D}"/>
          </ac:spMkLst>
        </pc:spChg>
        <pc:spChg chg="add mod">
          <ac:chgData name="Viggars,A,Andrew,SUB R" userId="ca8ea0ca-dca2-4f25-a992-0cd0b9836a23" providerId="ADAL" clId="{F8160986-343D-4AA6-93CA-48ECBDA8B11B}" dt="2022-04-13T09:50:33.578" v="233" actId="465"/>
          <ac:spMkLst>
            <pc:docMk/>
            <pc:sldMk cId="1499866384" sldId="437"/>
            <ac:spMk id="13" creationId="{2C341817-7FEE-4AF2-9DF5-2D8BAE00545A}"/>
          </ac:spMkLst>
        </pc:spChg>
        <pc:spChg chg="add mod">
          <ac:chgData name="Viggars,A,Andrew,SUB R" userId="ca8ea0ca-dca2-4f25-a992-0cd0b9836a23" providerId="ADAL" clId="{F8160986-343D-4AA6-93CA-48ECBDA8B11B}" dt="2022-04-13T09:50:33.578" v="233" actId="465"/>
          <ac:spMkLst>
            <pc:docMk/>
            <pc:sldMk cId="1499866384" sldId="437"/>
            <ac:spMk id="14" creationId="{57789F6E-2570-46A5-BE7F-13F51AEF1EF4}"/>
          </ac:spMkLst>
        </pc:spChg>
        <pc:spChg chg="add mod">
          <ac:chgData name="Viggars,A,Andrew,SUB R" userId="ca8ea0ca-dca2-4f25-a992-0cd0b9836a23" providerId="ADAL" clId="{F8160986-343D-4AA6-93CA-48ECBDA8B11B}" dt="2022-04-13T09:50:21.862" v="232" actId="1036"/>
          <ac:spMkLst>
            <pc:docMk/>
            <pc:sldMk cId="1499866384" sldId="437"/>
            <ac:spMk id="15" creationId="{9FBB259F-6A93-4F9D-B5E9-ECB82028A54E}"/>
          </ac:spMkLst>
        </pc:spChg>
        <pc:spChg chg="add del mod">
          <ac:chgData name="Viggars,A,Andrew,SUB R" userId="ca8ea0ca-dca2-4f25-a992-0cd0b9836a23" providerId="ADAL" clId="{F8160986-343D-4AA6-93CA-48ECBDA8B11B}" dt="2022-04-13T09:50:16.895" v="227" actId="478"/>
          <ac:spMkLst>
            <pc:docMk/>
            <pc:sldMk cId="1499866384" sldId="437"/>
            <ac:spMk id="16" creationId="{3E24B744-4E31-471C-B80A-3F4F5B81510A}"/>
          </ac:spMkLst>
        </pc:spChg>
      </pc:sldChg>
      <pc:sldChg chg="addSp delSp modSp new mod">
        <pc:chgData name="Viggars,A,Andrew,SUB R" userId="ca8ea0ca-dca2-4f25-a992-0cd0b9836a23" providerId="ADAL" clId="{F8160986-343D-4AA6-93CA-48ECBDA8B11B}" dt="2022-04-13T09:51:32.157" v="347" actId="20577"/>
        <pc:sldMkLst>
          <pc:docMk/>
          <pc:sldMk cId="579804858" sldId="438"/>
        </pc:sldMkLst>
        <pc:spChg chg="mod">
          <ac:chgData name="Viggars,A,Andrew,SUB R" userId="ca8ea0ca-dca2-4f25-a992-0cd0b9836a23" providerId="ADAL" clId="{F8160986-343D-4AA6-93CA-48ECBDA8B11B}" dt="2022-04-13T09:51:32.157" v="347" actId="20577"/>
          <ac:spMkLst>
            <pc:docMk/>
            <pc:sldMk cId="579804858" sldId="438"/>
            <ac:spMk id="2" creationId="{01B1C32E-3559-4DD2-ACDE-5BAF192C7C65}"/>
          </ac:spMkLst>
        </pc:spChg>
        <pc:spChg chg="del">
          <ac:chgData name="Viggars,A,Andrew,SUB R" userId="ca8ea0ca-dca2-4f25-a992-0cd0b9836a23" providerId="ADAL" clId="{F8160986-343D-4AA6-93CA-48ECBDA8B11B}" dt="2022-04-13T09:50:59.394" v="236" actId="478"/>
          <ac:spMkLst>
            <pc:docMk/>
            <pc:sldMk cId="579804858" sldId="438"/>
            <ac:spMk id="3" creationId="{388FDA2F-8997-4A48-A0FD-C748C23149F6}"/>
          </ac:spMkLst>
        </pc:spChg>
        <pc:spChg chg="mod">
          <ac:chgData name="Viggars,A,Andrew,SUB R" userId="ca8ea0ca-dca2-4f25-a992-0cd0b9836a23" providerId="ADAL" clId="{F8160986-343D-4AA6-93CA-48ECBDA8B11B}" dt="2022-04-13T09:50:53.787" v="235"/>
          <ac:spMkLst>
            <pc:docMk/>
            <pc:sldMk cId="579804858" sldId="438"/>
            <ac:spMk id="4" creationId="{43D3D6FA-798B-4B00-83D6-17A54C6C05AF}"/>
          </ac:spMkLst>
        </pc:spChg>
        <pc:spChg chg="add mod">
          <ac:chgData name="Viggars,A,Andrew,SUB R" userId="ca8ea0ca-dca2-4f25-a992-0cd0b9836a23" providerId="ADAL" clId="{F8160986-343D-4AA6-93CA-48ECBDA8B11B}" dt="2022-04-13T09:51:14.333" v="324" actId="14100"/>
          <ac:spMkLst>
            <pc:docMk/>
            <pc:sldMk cId="579804858" sldId="438"/>
            <ac:spMk id="8" creationId="{94524340-DACF-46B1-BF0E-68EA946C1EE0}"/>
          </ac:spMkLst>
        </pc:spChg>
        <pc:spChg chg="add mod">
          <ac:chgData name="Viggars,A,Andrew,SUB R" userId="ca8ea0ca-dca2-4f25-a992-0cd0b9836a23" providerId="ADAL" clId="{F8160986-343D-4AA6-93CA-48ECBDA8B11B}" dt="2022-04-13T09:51:19.536" v="325" actId="207"/>
          <ac:spMkLst>
            <pc:docMk/>
            <pc:sldMk cId="579804858" sldId="438"/>
            <ac:spMk id="9" creationId="{7FDC1A1A-E890-4F4F-B557-C5832936C488}"/>
          </ac:spMkLst>
        </pc:spChg>
        <pc:spChg chg="add mod">
          <ac:chgData name="Viggars,A,Andrew,SUB R" userId="ca8ea0ca-dca2-4f25-a992-0cd0b9836a23" providerId="ADAL" clId="{F8160986-343D-4AA6-93CA-48ECBDA8B11B}" dt="2022-04-13T09:51:23.908" v="326" actId="207"/>
          <ac:spMkLst>
            <pc:docMk/>
            <pc:sldMk cId="579804858" sldId="438"/>
            <ac:spMk id="10" creationId="{F8C9D828-B1BB-459F-AF70-D4352B6BEDB0}"/>
          </ac:spMkLst>
        </pc:spChg>
        <pc:spChg chg="add mod">
          <ac:chgData name="Viggars,A,Andrew,SUB R" userId="ca8ea0ca-dca2-4f25-a992-0cd0b9836a23" providerId="ADAL" clId="{F8160986-343D-4AA6-93CA-48ECBDA8B11B}" dt="2022-04-13T09:51:26.944" v="327" actId="207"/>
          <ac:spMkLst>
            <pc:docMk/>
            <pc:sldMk cId="579804858" sldId="438"/>
            <ac:spMk id="11" creationId="{011311ED-FA1D-4912-9313-D60FA3A2A910}"/>
          </ac:spMkLst>
        </pc:spChg>
      </pc:sldChg>
    </pc:docChg>
  </pc:docChgLst>
  <pc:docChgLst>
    <pc:chgData name="Viggars,A,Andrew,SUB R" userId="ca8ea0ca-dca2-4f25-a992-0cd0b9836a23" providerId="ADAL" clId="{CDF14ABE-AAC3-4035-9982-6C1DA73B90A7}"/>
    <pc:docChg chg="undo custSel addSld delSld modSld">
      <pc:chgData name="Viggars,A,Andrew,SUB R" userId="ca8ea0ca-dca2-4f25-a992-0cd0b9836a23" providerId="ADAL" clId="{CDF14ABE-AAC3-4035-9982-6C1DA73B90A7}" dt="2022-02-01T09:20:25.823" v="1091" actId="478"/>
      <pc:docMkLst>
        <pc:docMk/>
      </pc:docMkLst>
      <pc:sldChg chg="add del">
        <pc:chgData name="Viggars,A,Andrew,SUB R" userId="ca8ea0ca-dca2-4f25-a992-0cd0b9836a23" providerId="ADAL" clId="{CDF14ABE-AAC3-4035-9982-6C1DA73B90A7}" dt="2022-01-28T13:00:39.942" v="750" actId="47"/>
        <pc:sldMkLst>
          <pc:docMk/>
          <pc:sldMk cId="3485442572" sldId="257"/>
        </pc:sldMkLst>
      </pc:sldChg>
      <pc:sldChg chg="delSp mod">
        <pc:chgData name="Viggars,A,Andrew,SUB R" userId="ca8ea0ca-dca2-4f25-a992-0cd0b9836a23" providerId="ADAL" clId="{CDF14ABE-AAC3-4035-9982-6C1DA73B90A7}" dt="2022-01-28T11:20:01.385" v="264" actId="478"/>
        <pc:sldMkLst>
          <pc:docMk/>
          <pc:sldMk cId="1760063894" sldId="258"/>
        </pc:sldMkLst>
        <pc:spChg chg="del">
          <ac:chgData name="Viggars,A,Andrew,SUB R" userId="ca8ea0ca-dca2-4f25-a992-0cd0b9836a23" providerId="ADAL" clId="{CDF14ABE-AAC3-4035-9982-6C1DA73B90A7}" dt="2022-01-28T11:20:01.385" v="264" actId="478"/>
          <ac:spMkLst>
            <pc:docMk/>
            <pc:sldMk cId="1760063894" sldId="258"/>
            <ac:spMk id="6" creationId="{00000000-0000-0000-0000-000000000000}"/>
          </ac:spMkLst>
        </pc:spChg>
      </pc:sldChg>
      <pc:sldChg chg="addSp del">
        <pc:chgData name="Viggars,A,Andrew,SUB R" userId="ca8ea0ca-dca2-4f25-a992-0cd0b9836a23" providerId="ADAL" clId="{CDF14ABE-AAC3-4035-9982-6C1DA73B90A7}" dt="2022-01-28T11:44:13.302" v="529" actId="47"/>
        <pc:sldMkLst>
          <pc:docMk/>
          <pc:sldMk cId="64826312" sldId="263"/>
        </pc:sldMkLst>
        <pc:picChg chg="add">
          <ac:chgData name="Viggars,A,Andrew,SUB R" userId="ca8ea0ca-dca2-4f25-a992-0cd0b9836a23" providerId="ADAL" clId="{CDF14ABE-AAC3-4035-9982-6C1DA73B90A7}" dt="2022-01-28T11:42:30.425" v="502"/>
          <ac:picMkLst>
            <pc:docMk/>
            <pc:sldMk cId="64826312" sldId="263"/>
            <ac:picMk id="1026" creationId="{2F0341E5-FCAE-426B-9A58-BE16EF0B7A24}"/>
          </ac:picMkLst>
        </pc:picChg>
      </pc:sldChg>
      <pc:sldChg chg="addSp del">
        <pc:chgData name="Viggars,A,Andrew,SUB R" userId="ca8ea0ca-dca2-4f25-a992-0cd0b9836a23" providerId="ADAL" clId="{CDF14ABE-AAC3-4035-9982-6C1DA73B90A7}" dt="2022-01-28T11:48:11.324" v="537" actId="47"/>
        <pc:sldMkLst>
          <pc:docMk/>
          <pc:sldMk cId="3259952931" sldId="264"/>
        </pc:sldMkLst>
        <pc:picChg chg="add">
          <ac:chgData name="Viggars,A,Andrew,SUB R" userId="ca8ea0ca-dca2-4f25-a992-0cd0b9836a23" providerId="ADAL" clId="{CDF14ABE-AAC3-4035-9982-6C1DA73B90A7}" dt="2022-01-28T11:47:26.860" v="530"/>
          <ac:picMkLst>
            <pc:docMk/>
            <pc:sldMk cId="3259952931" sldId="264"/>
            <ac:picMk id="3074" creationId="{FEC4DC80-7D0F-4196-8F74-141E4EDC4BEC}"/>
          </ac:picMkLst>
        </pc:picChg>
      </pc:sldChg>
      <pc:sldChg chg="delSp add mod">
        <pc:chgData name="Viggars,A,Andrew,SUB R" userId="ca8ea0ca-dca2-4f25-a992-0cd0b9836a23" providerId="ADAL" clId="{CDF14ABE-AAC3-4035-9982-6C1DA73B90A7}" dt="2022-02-01T09:20:25.823" v="1091" actId="478"/>
        <pc:sldMkLst>
          <pc:docMk/>
          <pc:sldMk cId="2089694990" sldId="289"/>
        </pc:sldMkLst>
        <pc:spChg chg="del">
          <ac:chgData name="Viggars,A,Andrew,SUB R" userId="ca8ea0ca-dca2-4f25-a992-0cd0b9836a23" providerId="ADAL" clId="{CDF14ABE-AAC3-4035-9982-6C1DA73B90A7}" dt="2022-02-01T09:20:25.823" v="1091" actId="478"/>
          <ac:spMkLst>
            <pc:docMk/>
            <pc:sldMk cId="2089694990" sldId="289"/>
            <ac:spMk id="2" creationId="{00000000-0000-0000-0000-000000000000}"/>
          </ac:spMkLst>
        </pc:spChg>
        <pc:spChg chg="del">
          <ac:chgData name="Viggars,A,Andrew,SUB R" userId="ca8ea0ca-dca2-4f25-a992-0cd0b9836a23" providerId="ADAL" clId="{CDF14ABE-AAC3-4035-9982-6C1DA73B90A7}" dt="2022-02-01T09:20:23.486" v="1090" actId="478"/>
          <ac:spMkLst>
            <pc:docMk/>
            <pc:sldMk cId="2089694990" sldId="289"/>
            <ac:spMk id="4" creationId="{00000000-0000-0000-0000-000000000000}"/>
          </ac:spMkLst>
        </pc:spChg>
      </pc:sldChg>
      <pc:sldChg chg="addSp delSp modSp mod modClrScheme chgLayout">
        <pc:chgData name="Viggars,A,Andrew,SUB R" userId="ca8ea0ca-dca2-4f25-a992-0cd0b9836a23" providerId="ADAL" clId="{CDF14ABE-AAC3-4035-9982-6C1DA73B90A7}" dt="2022-01-28T11:17:35.538" v="185" actId="207"/>
        <pc:sldMkLst>
          <pc:docMk/>
          <pc:sldMk cId="156380640" sldId="295"/>
        </pc:sldMkLst>
        <pc:spChg chg="add del mod ord">
          <ac:chgData name="Viggars,A,Andrew,SUB R" userId="ca8ea0ca-dca2-4f25-a992-0cd0b9836a23" providerId="ADAL" clId="{CDF14ABE-AAC3-4035-9982-6C1DA73B90A7}" dt="2022-01-28T11:13:55.472" v="4" actId="700"/>
          <ac:spMkLst>
            <pc:docMk/>
            <pc:sldMk cId="156380640" sldId="295"/>
            <ac:spMk id="2" creationId="{A74D0EEB-713A-4CA6-BDDC-6CCE33849AF4}"/>
          </ac:spMkLst>
        </pc:spChg>
        <pc:spChg chg="mod ord">
          <ac:chgData name="Viggars,A,Andrew,SUB R" userId="ca8ea0ca-dca2-4f25-a992-0cd0b9836a23" providerId="ADAL" clId="{CDF14ABE-AAC3-4035-9982-6C1DA73B90A7}" dt="2022-01-28T11:13:55.472" v="4" actId="700"/>
          <ac:spMkLst>
            <pc:docMk/>
            <pc:sldMk cId="156380640" sldId="295"/>
            <ac:spMk id="3" creationId="{A30E9E22-8D03-4E4B-B38D-FB1E78C16EB1}"/>
          </ac:spMkLst>
        </pc:spChg>
        <pc:spChg chg="mod ord">
          <ac:chgData name="Viggars,A,Andrew,SUB R" userId="ca8ea0ca-dca2-4f25-a992-0cd0b9836a23" providerId="ADAL" clId="{CDF14ABE-AAC3-4035-9982-6C1DA73B90A7}" dt="2022-01-28T11:13:55.472" v="4" actId="700"/>
          <ac:spMkLst>
            <pc:docMk/>
            <pc:sldMk cId="156380640" sldId="295"/>
            <ac:spMk id="4" creationId="{D22F6BC5-F762-4CA3-AB1B-9135081069B1}"/>
          </ac:spMkLst>
        </pc:spChg>
        <pc:spChg chg="add del mod ord">
          <ac:chgData name="Viggars,A,Andrew,SUB R" userId="ca8ea0ca-dca2-4f25-a992-0cd0b9836a23" providerId="ADAL" clId="{CDF14ABE-AAC3-4035-9982-6C1DA73B90A7}" dt="2022-01-28T11:13:55.472" v="4" actId="700"/>
          <ac:spMkLst>
            <pc:docMk/>
            <pc:sldMk cId="156380640" sldId="295"/>
            <ac:spMk id="5" creationId="{C23D765C-89E3-42BF-B3E9-13FA589FF760}"/>
          </ac:spMkLst>
        </pc:spChg>
        <pc:spChg chg="del mod ord">
          <ac:chgData name="Viggars,A,Andrew,SUB R" userId="ca8ea0ca-dca2-4f25-a992-0cd0b9836a23" providerId="ADAL" clId="{CDF14ABE-AAC3-4035-9982-6C1DA73B90A7}" dt="2022-01-28T11:12:46.177" v="0" actId="700"/>
          <ac:spMkLst>
            <pc:docMk/>
            <pc:sldMk cId="156380640" sldId="295"/>
            <ac:spMk id="6" creationId="{73CDB2B6-3F18-4793-8277-E1E9FFC032B5}"/>
          </ac:spMkLst>
        </pc:spChg>
        <pc:spChg chg="del mod ord">
          <ac:chgData name="Viggars,A,Andrew,SUB R" userId="ca8ea0ca-dca2-4f25-a992-0cd0b9836a23" providerId="ADAL" clId="{CDF14ABE-AAC3-4035-9982-6C1DA73B90A7}" dt="2022-01-28T11:12:46.177" v="0" actId="700"/>
          <ac:spMkLst>
            <pc:docMk/>
            <pc:sldMk cId="156380640" sldId="295"/>
            <ac:spMk id="7" creationId="{EFBB5353-01A2-4856-915C-E858A2510B50}"/>
          </ac:spMkLst>
        </pc:spChg>
        <pc:spChg chg="del">
          <ac:chgData name="Viggars,A,Andrew,SUB R" userId="ca8ea0ca-dca2-4f25-a992-0cd0b9836a23" providerId="ADAL" clId="{CDF14ABE-AAC3-4035-9982-6C1DA73B90A7}" dt="2022-01-28T11:12:46.177" v="0" actId="700"/>
          <ac:spMkLst>
            <pc:docMk/>
            <pc:sldMk cId="156380640" sldId="295"/>
            <ac:spMk id="8" creationId="{B1EE326E-EEC7-4D08-8F70-AED91A6A7954}"/>
          </ac:spMkLst>
        </pc:spChg>
        <pc:spChg chg="add del mod">
          <ac:chgData name="Viggars,A,Andrew,SUB R" userId="ca8ea0ca-dca2-4f25-a992-0cd0b9836a23" providerId="ADAL" clId="{CDF14ABE-AAC3-4035-9982-6C1DA73B90A7}" dt="2022-01-28T11:16:50.781" v="151" actId="478"/>
          <ac:spMkLst>
            <pc:docMk/>
            <pc:sldMk cId="156380640" sldId="295"/>
            <ac:spMk id="10" creationId="{E5E81714-9BBA-42D3-81A4-4A07A2F2E136}"/>
          </ac:spMkLst>
        </pc:spChg>
        <pc:spChg chg="add mod ord">
          <ac:chgData name="Viggars,A,Andrew,SUB R" userId="ca8ea0ca-dca2-4f25-a992-0cd0b9836a23" providerId="ADAL" clId="{CDF14ABE-AAC3-4035-9982-6C1DA73B90A7}" dt="2022-01-28T11:16:58.657" v="177" actId="20577"/>
          <ac:spMkLst>
            <pc:docMk/>
            <pc:sldMk cId="156380640" sldId="295"/>
            <ac:spMk id="11" creationId="{4797D09F-6395-41F5-8BF3-02A734CA8AD2}"/>
          </ac:spMkLst>
        </pc:spChg>
        <pc:spChg chg="add mod ord">
          <ac:chgData name="Viggars,A,Andrew,SUB R" userId="ca8ea0ca-dca2-4f25-a992-0cd0b9836a23" providerId="ADAL" clId="{CDF14ABE-AAC3-4035-9982-6C1DA73B90A7}" dt="2022-01-28T11:17:35.538" v="185" actId="207"/>
          <ac:spMkLst>
            <pc:docMk/>
            <pc:sldMk cId="156380640" sldId="295"/>
            <ac:spMk id="12" creationId="{0D1F90F5-01A9-4716-9B98-8CB999A4C18A}"/>
          </ac:spMkLst>
        </pc:spChg>
        <pc:spChg chg="add mod ord">
          <ac:chgData name="Viggars,A,Andrew,SUB R" userId="ca8ea0ca-dca2-4f25-a992-0cd0b9836a23" providerId="ADAL" clId="{CDF14ABE-AAC3-4035-9982-6C1DA73B90A7}" dt="2022-01-28T11:17:35.538" v="185" actId="207"/>
          <ac:spMkLst>
            <pc:docMk/>
            <pc:sldMk cId="156380640" sldId="295"/>
            <ac:spMk id="13" creationId="{E0F6E397-AADC-480F-A6EF-B24282AB71C2}"/>
          </ac:spMkLst>
        </pc:spChg>
        <pc:spChg chg="add mod ord">
          <ac:chgData name="Viggars,A,Andrew,SUB R" userId="ca8ea0ca-dca2-4f25-a992-0cd0b9836a23" providerId="ADAL" clId="{CDF14ABE-AAC3-4035-9982-6C1DA73B90A7}" dt="2022-01-28T11:17:35.538" v="185" actId="207"/>
          <ac:spMkLst>
            <pc:docMk/>
            <pc:sldMk cId="156380640" sldId="295"/>
            <ac:spMk id="14" creationId="{AF087844-BF5C-4324-A672-0ECA17F7A577}"/>
          </ac:spMkLst>
        </pc:spChg>
        <pc:spChg chg="add mod ord">
          <ac:chgData name="Viggars,A,Andrew,SUB R" userId="ca8ea0ca-dca2-4f25-a992-0cd0b9836a23" providerId="ADAL" clId="{CDF14ABE-AAC3-4035-9982-6C1DA73B90A7}" dt="2022-01-28T11:17:35.538" v="185" actId="207"/>
          <ac:spMkLst>
            <pc:docMk/>
            <pc:sldMk cId="156380640" sldId="295"/>
            <ac:spMk id="15" creationId="{2A41B81A-A054-4081-92B8-9CCE8CBDADC6}"/>
          </ac:spMkLst>
        </pc:spChg>
        <pc:spChg chg="add mod ord">
          <ac:chgData name="Viggars,A,Andrew,SUB R" userId="ca8ea0ca-dca2-4f25-a992-0cd0b9836a23" providerId="ADAL" clId="{CDF14ABE-AAC3-4035-9982-6C1DA73B90A7}" dt="2022-01-28T11:17:35.538" v="185" actId="207"/>
          <ac:spMkLst>
            <pc:docMk/>
            <pc:sldMk cId="156380640" sldId="295"/>
            <ac:spMk id="16" creationId="{22533A13-8DFB-4242-9197-03A4ADADFC10}"/>
          </ac:spMkLst>
        </pc:spChg>
        <pc:spChg chg="add mod ord">
          <ac:chgData name="Viggars,A,Andrew,SUB R" userId="ca8ea0ca-dca2-4f25-a992-0cd0b9836a23" providerId="ADAL" clId="{CDF14ABE-AAC3-4035-9982-6C1DA73B90A7}" dt="2022-01-28T11:17:35.538" v="185" actId="207"/>
          <ac:spMkLst>
            <pc:docMk/>
            <pc:sldMk cId="156380640" sldId="295"/>
            <ac:spMk id="17" creationId="{FE3AE3EA-3B77-4747-B32A-F833AA0277F2}"/>
          </ac:spMkLst>
        </pc:spChg>
      </pc:sldChg>
      <pc:sldChg chg="addSp delSp modSp mod">
        <pc:chgData name="Viggars,A,Andrew,SUB R" userId="ca8ea0ca-dca2-4f25-a992-0cd0b9836a23" providerId="ADAL" clId="{CDF14ABE-AAC3-4035-9982-6C1DA73B90A7}" dt="2022-01-28T11:26:53.332" v="499" actId="20577"/>
        <pc:sldMkLst>
          <pc:docMk/>
          <pc:sldMk cId="1018451289" sldId="297"/>
        </pc:sldMkLst>
        <pc:spChg chg="mod">
          <ac:chgData name="Viggars,A,Andrew,SUB R" userId="ca8ea0ca-dca2-4f25-a992-0cd0b9836a23" providerId="ADAL" clId="{CDF14ABE-AAC3-4035-9982-6C1DA73B90A7}" dt="2022-01-28T11:25:38.642" v="469" actId="20577"/>
          <ac:spMkLst>
            <pc:docMk/>
            <pc:sldMk cId="1018451289" sldId="297"/>
            <ac:spMk id="5" creationId="{E3A714C2-83A9-476F-A80E-A1DF4678ABDE}"/>
          </ac:spMkLst>
        </pc:spChg>
        <pc:spChg chg="add mod">
          <ac:chgData name="Viggars,A,Andrew,SUB R" userId="ca8ea0ca-dca2-4f25-a992-0cd0b9836a23" providerId="ADAL" clId="{CDF14ABE-AAC3-4035-9982-6C1DA73B90A7}" dt="2022-01-28T11:26:53.332" v="499" actId="20577"/>
          <ac:spMkLst>
            <pc:docMk/>
            <pc:sldMk cId="1018451289" sldId="297"/>
            <ac:spMk id="7" creationId="{F10EBE62-783A-4184-96BA-56CB83807085}"/>
          </ac:spMkLst>
        </pc:spChg>
        <pc:spChg chg="add mod">
          <ac:chgData name="Viggars,A,Andrew,SUB R" userId="ca8ea0ca-dca2-4f25-a992-0cd0b9836a23" providerId="ADAL" clId="{CDF14ABE-AAC3-4035-9982-6C1DA73B90A7}" dt="2022-01-28T11:24:13.180" v="371" actId="1036"/>
          <ac:spMkLst>
            <pc:docMk/>
            <pc:sldMk cId="1018451289" sldId="297"/>
            <ac:spMk id="8" creationId="{EFC0693A-F3D8-4F0E-98AB-BC0AD02F2B2F}"/>
          </ac:spMkLst>
        </pc:spChg>
        <pc:spChg chg="add mod">
          <ac:chgData name="Viggars,A,Andrew,SUB R" userId="ca8ea0ca-dca2-4f25-a992-0cd0b9836a23" providerId="ADAL" clId="{CDF14ABE-AAC3-4035-9982-6C1DA73B90A7}" dt="2022-01-28T11:24:13.180" v="371" actId="1036"/>
          <ac:spMkLst>
            <pc:docMk/>
            <pc:sldMk cId="1018451289" sldId="297"/>
            <ac:spMk id="10" creationId="{FD9B8A25-8037-4631-A689-CDC1DE9C6E57}"/>
          </ac:spMkLst>
        </pc:spChg>
        <pc:spChg chg="add del">
          <ac:chgData name="Viggars,A,Andrew,SUB R" userId="ca8ea0ca-dca2-4f25-a992-0cd0b9836a23" providerId="ADAL" clId="{CDF14ABE-AAC3-4035-9982-6C1DA73B90A7}" dt="2022-01-28T11:24:58.709" v="407" actId="478"/>
          <ac:spMkLst>
            <pc:docMk/>
            <pc:sldMk cId="1018451289" sldId="297"/>
            <ac:spMk id="12" creationId="{F280CF53-8F83-400C-A08C-BBB8EE9590C0}"/>
          </ac:spMkLst>
        </pc:spChg>
        <pc:spChg chg="add mod">
          <ac:chgData name="Viggars,A,Andrew,SUB R" userId="ca8ea0ca-dca2-4f25-a992-0cd0b9836a23" providerId="ADAL" clId="{CDF14ABE-AAC3-4035-9982-6C1DA73B90A7}" dt="2022-01-28T11:24:50.163" v="406" actId="20577"/>
          <ac:spMkLst>
            <pc:docMk/>
            <pc:sldMk cId="1018451289" sldId="297"/>
            <ac:spMk id="13" creationId="{60A1D3FC-9342-482D-82D0-1DE0B8E300D6}"/>
          </ac:spMkLst>
        </pc:spChg>
        <pc:spChg chg="add mod">
          <ac:chgData name="Viggars,A,Andrew,SUB R" userId="ca8ea0ca-dca2-4f25-a992-0cd0b9836a23" providerId="ADAL" clId="{CDF14ABE-AAC3-4035-9982-6C1DA73B90A7}" dt="2022-01-28T11:24:45.631" v="396" actId="20577"/>
          <ac:spMkLst>
            <pc:docMk/>
            <pc:sldMk cId="1018451289" sldId="297"/>
            <ac:spMk id="14" creationId="{77B4DA04-9559-43D3-97D7-E4FB30F0DBD5}"/>
          </ac:spMkLst>
        </pc:spChg>
      </pc:sldChg>
      <pc:sldChg chg="addSp delSp modSp new del mod modClrScheme chgLayout">
        <pc:chgData name="Viggars,A,Andrew,SUB R" userId="ca8ea0ca-dca2-4f25-a992-0cd0b9836a23" providerId="ADAL" clId="{CDF14ABE-AAC3-4035-9982-6C1DA73B90A7}" dt="2022-01-28T11:27:43.635" v="501" actId="47"/>
        <pc:sldMkLst>
          <pc:docMk/>
          <pc:sldMk cId="273289582" sldId="298"/>
        </pc:sldMkLst>
        <pc:spChg chg="mod ord">
          <ac:chgData name="Viggars,A,Andrew,SUB R" userId="ca8ea0ca-dca2-4f25-a992-0cd0b9836a23" providerId="ADAL" clId="{CDF14ABE-AAC3-4035-9982-6C1DA73B90A7}" dt="2022-01-28T11:19:23.173" v="190" actId="700"/>
          <ac:spMkLst>
            <pc:docMk/>
            <pc:sldMk cId="273289582" sldId="298"/>
            <ac:spMk id="2" creationId="{8CE61679-9154-4D27-8019-1D34CA82C7FC}"/>
          </ac:spMkLst>
        </pc:spChg>
        <pc:spChg chg="mod ord">
          <ac:chgData name="Viggars,A,Andrew,SUB R" userId="ca8ea0ca-dca2-4f25-a992-0cd0b9836a23" providerId="ADAL" clId="{CDF14ABE-AAC3-4035-9982-6C1DA73B90A7}" dt="2022-01-28T11:19:23.173" v="190" actId="700"/>
          <ac:spMkLst>
            <pc:docMk/>
            <pc:sldMk cId="273289582" sldId="298"/>
            <ac:spMk id="3" creationId="{D9269A78-1515-4584-BFD9-4778AE16E689}"/>
          </ac:spMkLst>
        </pc:spChg>
        <pc:spChg chg="mod ord">
          <ac:chgData name="Viggars,A,Andrew,SUB R" userId="ca8ea0ca-dca2-4f25-a992-0cd0b9836a23" providerId="ADAL" clId="{CDF14ABE-AAC3-4035-9982-6C1DA73B90A7}" dt="2022-01-28T11:19:23.173" v="190" actId="700"/>
          <ac:spMkLst>
            <pc:docMk/>
            <pc:sldMk cId="273289582" sldId="298"/>
            <ac:spMk id="4" creationId="{A34B763E-020C-4FBC-A53C-167D7130D14B}"/>
          </ac:spMkLst>
        </pc:spChg>
        <pc:spChg chg="del mod ord">
          <ac:chgData name="Viggars,A,Andrew,SUB R" userId="ca8ea0ca-dca2-4f25-a992-0cd0b9836a23" providerId="ADAL" clId="{CDF14ABE-AAC3-4035-9982-6C1DA73B90A7}" dt="2022-01-28T11:19:23.173" v="190" actId="700"/>
          <ac:spMkLst>
            <pc:docMk/>
            <pc:sldMk cId="273289582" sldId="298"/>
            <ac:spMk id="5" creationId="{6DC52539-0798-455A-B721-6171C2329D15}"/>
          </ac:spMkLst>
        </pc:spChg>
        <pc:spChg chg="add mod ord">
          <ac:chgData name="Viggars,A,Andrew,SUB R" userId="ca8ea0ca-dca2-4f25-a992-0cd0b9836a23" providerId="ADAL" clId="{CDF14ABE-AAC3-4035-9982-6C1DA73B90A7}" dt="2022-01-28T11:19:35.990" v="246" actId="20577"/>
          <ac:spMkLst>
            <pc:docMk/>
            <pc:sldMk cId="273289582" sldId="298"/>
            <ac:spMk id="6" creationId="{1E33DEFB-4A69-46A6-A373-A105905BABE8}"/>
          </ac:spMkLst>
        </pc:spChg>
        <pc:spChg chg="add mod ord">
          <ac:chgData name="Viggars,A,Andrew,SUB R" userId="ca8ea0ca-dca2-4f25-a992-0cd0b9836a23" providerId="ADAL" clId="{CDF14ABE-AAC3-4035-9982-6C1DA73B90A7}" dt="2022-01-28T11:19:23.173" v="190" actId="700"/>
          <ac:spMkLst>
            <pc:docMk/>
            <pc:sldMk cId="273289582" sldId="298"/>
            <ac:spMk id="7" creationId="{D3B77C26-7852-485A-86E6-3287D89B835F}"/>
          </ac:spMkLst>
        </pc:spChg>
        <pc:spChg chg="add">
          <ac:chgData name="Viggars,A,Andrew,SUB R" userId="ca8ea0ca-dca2-4f25-a992-0cd0b9836a23" providerId="ADAL" clId="{CDF14ABE-AAC3-4035-9982-6C1DA73B90A7}" dt="2022-01-28T11:27:31.970" v="500" actId="22"/>
          <ac:spMkLst>
            <pc:docMk/>
            <pc:sldMk cId="273289582" sldId="298"/>
            <ac:spMk id="9" creationId="{3D5CC7E6-624C-41E8-804B-8CB1E5422A21}"/>
          </ac:spMkLst>
        </pc:spChg>
      </pc:sldChg>
      <pc:sldChg chg="new del">
        <pc:chgData name="Viggars,A,Andrew,SUB R" userId="ca8ea0ca-dca2-4f25-a992-0cd0b9836a23" providerId="ADAL" clId="{CDF14ABE-AAC3-4035-9982-6C1DA73B90A7}" dt="2022-01-28T11:19:06.803" v="188" actId="47"/>
        <pc:sldMkLst>
          <pc:docMk/>
          <pc:sldMk cId="1148931730" sldId="298"/>
        </pc:sldMkLst>
      </pc:sldChg>
      <pc:sldChg chg="addSp delSp modSp new mod modClrScheme chgLayout">
        <pc:chgData name="Viggars,A,Andrew,SUB R" userId="ca8ea0ca-dca2-4f25-a992-0cd0b9836a23" providerId="ADAL" clId="{CDF14ABE-AAC3-4035-9982-6C1DA73B90A7}" dt="2022-01-31T14:52:07.691" v="845" actId="20577"/>
        <pc:sldMkLst>
          <pc:docMk/>
          <pc:sldMk cId="3380838491" sldId="299"/>
        </pc:sldMkLst>
        <pc:spChg chg="del">
          <ac:chgData name="Viggars,A,Andrew,SUB R" userId="ca8ea0ca-dca2-4f25-a992-0cd0b9836a23" providerId="ADAL" clId="{CDF14ABE-AAC3-4035-9982-6C1DA73B90A7}" dt="2022-01-28T11:19:46.665" v="248" actId="700"/>
          <ac:spMkLst>
            <pc:docMk/>
            <pc:sldMk cId="3380838491" sldId="299"/>
            <ac:spMk id="2" creationId="{4B9E7C95-6FBA-4D6F-A400-EB60CE0B90FD}"/>
          </ac:spMkLst>
        </pc:spChg>
        <pc:spChg chg="mod ord">
          <ac:chgData name="Viggars,A,Andrew,SUB R" userId="ca8ea0ca-dca2-4f25-a992-0cd0b9836a23" providerId="ADAL" clId="{CDF14ABE-AAC3-4035-9982-6C1DA73B90A7}" dt="2022-01-28T11:19:46.665" v="248" actId="700"/>
          <ac:spMkLst>
            <pc:docMk/>
            <pc:sldMk cId="3380838491" sldId="299"/>
            <ac:spMk id="3" creationId="{4B7080C1-782A-46B1-B15A-DD12CB66277E}"/>
          </ac:spMkLst>
        </pc:spChg>
        <pc:spChg chg="del mod ord">
          <ac:chgData name="Viggars,A,Andrew,SUB R" userId="ca8ea0ca-dca2-4f25-a992-0cd0b9836a23" providerId="ADAL" clId="{CDF14ABE-AAC3-4035-9982-6C1DA73B90A7}" dt="2022-01-28T11:19:46.665" v="248" actId="700"/>
          <ac:spMkLst>
            <pc:docMk/>
            <pc:sldMk cId="3380838491" sldId="299"/>
            <ac:spMk id="4" creationId="{0F8163E9-6399-4760-8FE2-147BB2BB758C}"/>
          </ac:spMkLst>
        </pc:spChg>
        <pc:spChg chg="del mod ord">
          <ac:chgData name="Viggars,A,Andrew,SUB R" userId="ca8ea0ca-dca2-4f25-a992-0cd0b9836a23" providerId="ADAL" clId="{CDF14ABE-AAC3-4035-9982-6C1DA73B90A7}" dt="2022-01-28T11:19:54.004" v="263" actId="478"/>
          <ac:spMkLst>
            <pc:docMk/>
            <pc:sldMk cId="3380838491" sldId="299"/>
            <ac:spMk id="5" creationId="{6E996D67-6B5D-4FD7-9B17-BBF7EA8CE98B}"/>
          </ac:spMkLst>
        </pc:spChg>
        <pc:spChg chg="mod ord">
          <ac:chgData name="Viggars,A,Andrew,SUB R" userId="ca8ea0ca-dca2-4f25-a992-0cd0b9836a23" providerId="ADAL" clId="{CDF14ABE-AAC3-4035-9982-6C1DA73B90A7}" dt="2022-01-28T11:19:46.665" v="248" actId="700"/>
          <ac:spMkLst>
            <pc:docMk/>
            <pc:sldMk cId="3380838491" sldId="299"/>
            <ac:spMk id="6" creationId="{AFDEC1F7-8F12-4B28-AC95-DD8407C4FFAA}"/>
          </ac:spMkLst>
        </pc:spChg>
        <pc:spChg chg="add mod ord">
          <ac:chgData name="Viggars,A,Andrew,SUB R" userId="ca8ea0ca-dca2-4f25-a992-0cd0b9836a23" providerId="ADAL" clId="{CDF14ABE-AAC3-4035-9982-6C1DA73B90A7}" dt="2022-01-31T14:52:07.691" v="845" actId="20577"/>
          <ac:spMkLst>
            <pc:docMk/>
            <pc:sldMk cId="3380838491" sldId="299"/>
            <ac:spMk id="7" creationId="{5E39B72F-86D8-440B-BBDC-C4C213818EBF}"/>
          </ac:spMkLst>
        </pc:spChg>
      </pc:sldChg>
      <pc:sldChg chg="addSp delSp modSp new mod modClrScheme chgLayout">
        <pc:chgData name="Viggars,A,Andrew,SUB R" userId="ca8ea0ca-dca2-4f25-a992-0cd0b9836a23" providerId="ADAL" clId="{CDF14ABE-AAC3-4035-9982-6C1DA73B90A7}" dt="2022-01-28T11:20:37.960" v="291" actId="20577"/>
        <pc:sldMkLst>
          <pc:docMk/>
          <pc:sldMk cId="3285462692" sldId="300"/>
        </pc:sldMkLst>
        <pc:spChg chg="del mod ord">
          <ac:chgData name="Viggars,A,Andrew,SUB R" userId="ca8ea0ca-dca2-4f25-a992-0cd0b9836a23" providerId="ADAL" clId="{CDF14ABE-AAC3-4035-9982-6C1DA73B90A7}" dt="2022-01-28T11:20:32.737" v="266" actId="700"/>
          <ac:spMkLst>
            <pc:docMk/>
            <pc:sldMk cId="3285462692" sldId="300"/>
            <ac:spMk id="2" creationId="{91749F63-11A4-4DF5-8A3C-E4AAAAEDAE5D}"/>
          </ac:spMkLst>
        </pc:spChg>
        <pc:spChg chg="mod ord">
          <ac:chgData name="Viggars,A,Andrew,SUB R" userId="ca8ea0ca-dca2-4f25-a992-0cd0b9836a23" providerId="ADAL" clId="{CDF14ABE-AAC3-4035-9982-6C1DA73B90A7}" dt="2022-01-28T11:20:32.737" v="266" actId="700"/>
          <ac:spMkLst>
            <pc:docMk/>
            <pc:sldMk cId="3285462692" sldId="300"/>
            <ac:spMk id="3" creationId="{18351FA0-B8FB-4FC8-8E6A-36D27361409B}"/>
          </ac:spMkLst>
        </pc:spChg>
        <pc:spChg chg="mod ord">
          <ac:chgData name="Viggars,A,Andrew,SUB R" userId="ca8ea0ca-dca2-4f25-a992-0cd0b9836a23" providerId="ADAL" clId="{CDF14ABE-AAC3-4035-9982-6C1DA73B90A7}" dt="2022-01-28T11:20:32.737" v="266" actId="700"/>
          <ac:spMkLst>
            <pc:docMk/>
            <pc:sldMk cId="3285462692" sldId="300"/>
            <ac:spMk id="4" creationId="{8DFFE54E-A99F-4232-9D8B-E59BB01C68E2}"/>
          </ac:spMkLst>
        </pc:spChg>
        <pc:spChg chg="mod ord">
          <ac:chgData name="Viggars,A,Andrew,SUB R" userId="ca8ea0ca-dca2-4f25-a992-0cd0b9836a23" providerId="ADAL" clId="{CDF14ABE-AAC3-4035-9982-6C1DA73B90A7}" dt="2022-01-28T11:20:32.737" v="266" actId="700"/>
          <ac:spMkLst>
            <pc:docMk/>
            <pc:sldMk cId="3285462692" sldId="300"/>
            <ac:spMk id="5" creationId="{BC625A6C-8814-4AC3-9599-B5E0982B48DA}"/>
          </ac:spMkLst>
        </pc:spChg>
        <pc:spChg chg="add mod ord">
          <ac:chgData name="Viggars,A,Andrew,SUB R" userId="ca8ea0ca-dca2-4f25-a992-0cd0b9836a23" providerId="ADAL" clId="{CDF14ABE-AAC3-4035-9982-6C1DA73B90A7}" dt="2022-01-28T11:20:37.960" v="291" actId="20577"/>
          <ac:spMkLst>
            <pc:docMk/>
            <pc:sldMk cId="3285462692" sldId="300"/>
            <ac:spMk id="6" creationId="{2D61629B-71CF-41C1-A982-B6E7D1633035}"/>
          </ac:spMkLst>
        </pc:spChg>
      </pc:sldChg>
      <pc:sldChg chg="addSp delSp modSp new mod modClrScheme chgLayout">
        <pc:chgData name="Viggars,A,Andrew,SUB R" userId="ca8ea0ca-dca2-4f25-a992-0cd0b9836a23" providerId="ADAL" clId="{CDF14ABE-AAC3-4035-9982-6C1DA73B90A7}" dt="2022-02-01T09:19:55.559" v="1088" actId="12789"/>
        <pc:sldMkLst>
          <pc:docMk/>
          <pc:sldMk cId="2716606196" sldId="301"/>
        </pc:sldMkLst>
        <pc:spChg chg="add mod">
          <ac:chgData name="Viggars,A,Andrew,SUB R" userId="ca8ea0ca-dca2-4f25-a992-0cd0b9836a23" providerId="ADAL" clId="{CDF14ABE-AAC3-4035-9982-6C1DA73B90A7}" dt="2022-01-28T13:04:45.646" v="795" actId="1035"/>
          <ac:spMkLst>
            <pc:docMk/>
            <pc:sldMk cId="2716606196" sldId="301"/>
            <ac:spMk id="2" creationId="{51E76F85-6A9F-46A3-A2C1-598AFA513BE4}"/>
          </ac:spMkLst>
        </pc:spChg>
        <pc:spChg chg="del mod ord">
          <ac:chgData name="Viggars,A,Andrew,SUB R" userId="ca8ea0ca-dca2-4f25-a992-0cd0b9836a23" providerId="ADAL" clId="{CDF14ABE-AAC3-4035-9982-6C1DA73B90A7}" dt="2022-01-28T11:20:47.650" v="293" actId="700"/>
          <ac:spMkLst>
            <pc:docMk/>
            <pc:sldMk cId="2716606196" sldId="301"/>
            <ac:spMk id="2" creationId="{9937F934-A7ED-4104-8C3E-752A04172792}"/>
          </ac:spMkLst>
        </pc:spChg>
        <pc:spChg chg="mod ord">
          <ac:chgData name="Viggars,A,Andrew,SUB R" userId="ca8ea0ca-dca2-4f25-a992-0cd0b9836a23" providerId="ADAL" clId="{CDF14ABE-AAC3-4035-9982-6C1DA73B90A7}" dt="2022-01-28T11:20:47.650" v="293" actId="700"/>
          <ac:spMkLst>
            <pc:docMk/>
            <pc:sldMk cId="2716606196" sldId="301"/>
            <ac:spMk id="3" creationId="{45B06DDB-8039-45EF-A2A3-490412A0BE82}"/>
          </ac:spMkLst>
        </pc:spChg>
        <pc:spChg chg="mod ord">
          <ac:chgData name="Viggars,A,Andrew,SUB R" userId="ca8ea0ca-dca2-4f25-a992-0cd0b9836a23" providerId="ADAL" clId="{CDF14ABE-AAC3-4035-9982-6C1DA73B90A7}" dt="2022-01-28T11:20:47.650" v="293" actId="700"/>
          <ac:spMkLst>
            <pc:docMk/>
            <pc:sldMk cId="2716606196" sldId="301"/>
            <ac:spMk id="4" creationId="{631C9777-4077-403F-B1F8-D2B1B8D5BCDD}"/>
          </ac:spMkLst>
        </pc:spChg>
        <pc:spChg chg="add mod ord">
          <ac:chgData name="Viggars,A,Andrew,SUB R" userId="ca8ea0ca-dca2-4f25-a992-0cd0b9836a23" providerId="ADAL" clId="{CDF14ABE-AAC3-4035-9982-6C1DA73B90A7}" dt="2022-02-01T09:17:47.831" v="1050" actId="1035"/>
          <ac:spMkLst>
            <pc:docMk/>
            <pc:sldMk cId="2716606196" sldId="301"/>
            <ac:spMk id="5" creationId="{A3636E2B-5B29-41DA-AF3D-730BDB602057}"/>
          </ac:spMkLst>
        </pc:spChg>
        <pc:spChg chg="add mod">
          <ac:chgData name="Viggars,A,Andrew,SUB R" userId="ca8ea0ca-dca2-4f25-a992-0cd0b9836a23" providerId="ADAL" clId="{CDF14ABE-AAC3-4035-9982-6C1DA73B90A7}" dt="2022-01-28T13:04:45.646" v="795" actId="1035"/>
          <ac:spMkLst>
            <pc:docMk/>
            <pc:sldMk cId="2716606196" sldId="301"/>
            <ac:spMk id="6" creationId="{3601D47C-9141-4C5C-97C8-78B38B7A148F}"/>
          </ac:spMkLst>
        </pc:spChg>
        <pc:spChg chg="add mod">
          <ac:chgData name="Viggars,A,Andrew,SUB R" userId="ca8ea0ca-dca2-4f25-a992-0cd0b9836a23" providerId="ADAL" clId="{CDF14ABE-AAC3-4035-9982-6C1DA73B90A7}" dt="2022-01-28T13:04:45.646" v="795" actId="1035"/>
          <ac:spMkLst>
            <pc:docMk/>
            <pc:sldMk cId="2716606196" sldId="301"/>
            <ac:spMk id="7" creationId="{B2E0429F-3F7C-4D5A-BC1A-9BA7B87D1B17}"/>
          </ac:spMkLst>
        </pc:spChg>
        <pc:spChg chg="add mod">
          <ac:chgData name="Viggars,A,Andrew,SUB R" userId="ca8ea0ca-dca2-4f25-a992-0cd0b9836a23" providerId="ADAL" clId="{CDF14ABE-AAC3-4035-9982-6C1DA73B90A7}" dt="2022-01-28T13:04:45.646" v="795" actId="1035"/>
          <ac:spMkLst>
            <pc:docMk/>
            <pc:sldMk cId="2716606196" sldId="301"/>
            <ac:spMk id="8" creationId="{B492548A-3D18-428B-8C47-E54CA3FD796A}"/>
          </ac:spMkLst>
        </pc:spChg>
        <pc:spChg chg="add mod">
          <ac:chgData name="Viggars,A,Andrew,SUB R" userId="ca8ea0ca-dca2-4f25-a992-0cd0b9836a23" providerId="ADAL" clId="{CDF14ABE-AAC3-4035-9982-6C1DA73B90A7}" dt="2022-01-28T13:04:45.646" v="795" actId="1035"/>
          <ac:spMkLst>
            <pc:docMk/>
            <pc:sldMk cId="2716606196" sldId="301"/>
            <ac:spMk id="9" creationId="{43C8A33E-00F2-4A52-89FC-6B1F8EE5A2E9}"/>
          </ac:spMkLst>
        </pc:spChg>
        <pc:spChg chg="add mod">
          <ac:chgData name="Viggars,A,Andrew,SUB R" userId="ca8ea0ca-dca2-4f25-a992-0cd0b9836a23" providerId="ADAL" clId="{CDF14ABE-AAC3-4035-9982-6C1DA73B90A7}" dt="2022-01-28T13:04:45.646" v="795" actId="1035"/>
          <ac:spMkLst>
            <pc:docMk/>
            <pc:sldMk cId="2716606196" sldId="301"/>
            <ac:spMk id="10" creationId="{585212CF-F17E-4DEF-A34A-308F0E6B6054}"/>
          </ac:spMkLst>
        </pc:spChg>
        <pc:spChg chg="add mod">
          <ac:chgData name="Viggars,A,Andrew,SUB R" userId="ca8ea0ca-dca2-4f25-a992-0cd0b9836a23" providerId="ADAL" clId="{CDF14ABE-AAC3-4035-9982-6C1DA73B90A7}" dt="2022-01-28T13:04:45.646" v="795" actId="1035"/>
          <ac:spMkLst>
            <pc:docMk/>
            <pc:sldMk cId="2716606196" sldId="301"/>
            <ac:spMk id="11" creationId="{44781CA5-D741-4C34-9B78-2C22808F4205}"/>
          </ac:spMkLst>
        </pc:spChg>
        <pc:spChg chg="add mod">
          <ac:chgData name="Viggars,A,Andrew,SUB R" userId="ca8ea0ca-dca2-4f25-a992-0cd0b9836a23" providerId="ADAL" clId="{CDF14ABE-AAC3-4035-9982-6C1DA73B90A7}" dt="2022-01-28T13:04:45.646" v="795" actId="1035"/>
          <ac:spMkLst>
            <pc:docMk/>
            <pc:sldMk cId="2716606196" sldId="301"/>
            <ac:spMk id="12" creationId="{3A93C79A-8FD1-4F64-8E9E-3FDB68C1134E}"/>
          </ac:spMkLst>
        </pc:spChg>
        <pc:spChg chg="add mod">
          <ac:chgData name="Viggars,A,Andrew,SUB R" userId="ca8ea0ca-dca2-4f25-a992-0cd0b9836a23" providerId="ADAL" clId="{CDF14ABE-AAC3-4035-9982-6C1DA73B90A7}" dt="2022-01-28T13:04:45.646" v="795" actId="1035"/>
          <ac:spMkLst>
            <pc:docMk/>
            <pc:sldMk cId="2716606196" sldId="301"/>
            <ac:spMk id="13" creationId="{97A841DE-91EC-4A31-8B89-D5080D3D79A9}"/>
          </ac:spMkLst>
        </pc:spChg>
        <pc:spChg chg="add mod">
          <ac:chgData name="Viggars,A,Andrew,SUB R" userId="ca8ea0ca-dca2-4f25-a992-0cd0b9836a23" providerId="ADAL" clId="{CDF14ABE-AAC3-4035-9982-6C1DA73B90A7}" dt="2022-01-28T13:04:45.646" v="795" actId="1035"/>
          <ac:spMkLst>
            <pc:docMk/>
            <pc:sldMk cId="2716606196" sldId="301"/>
            <ac:spMk id="14" creationId="{3BBBFB09-38E8-4F49-9F0A-E35548AB4A73}"/>
          </ac:spMkLst>
        </pc:spChg>
        <pc:spChg chg="add mod">
          <ac:chgData name="Viggars,A,Andrew,SUB R" userId="ca8ea0ca-dca2-4f25-a992-0cd0b9836a23" providerId="ADAL" clId="{CDF14ABE-AAC3-4035-9982-6C1DA73B90A7}" dt="2022-01-28T13:04:45.646" v="795" actId="1035"/>
          <ac:spMkLst>
            <pc:docMk/>
            <pc:sldMk cId="2716606196" sldId="301"/>
            <ac:spMk id="15" creationId="{31EE49AC-8A54-478E-86BD-C364A740BCC4}"/>
          </ac:spMkLst>
        </pc:spChg>
        <pc:spChg chg="add mod">
          <ac:chgData name="Viggars,A,Andrew,SUB R" userId="ca8ea0ca-dca2-4f25-a992-0cd0b9836a23" providerId="ADAL" clId="{CDF14ABE-AAC3-4035-9982-6C1DA73B90A7}" dt="2022-01-28T13:04:45.646" v="795" actId="1035"/>
          <ac:spMkLst>
            <pc:docMk/>
            <pc:sldMk cId="2716606196" sldId="301"/>
            <ac:spMk id="16" creationId="{B270FC31-8D89-4616-AABA-D6CB21089C70}"/>
          </ac:spMkLst>
        </pc:spChg>
        <pc:picChg chg="add mod">
          <ac:chgData name="Viggars,A,Andrew,SUB R" userId="ca8ea0ca-dca2-4f25-a992-0cd0b9836a23" providerId="ADAL" clId="{CDF14ABE-AAC3-4035-9982-6C1DA73B90A7}" dt="2022-02-01T09:19:46.966" v="1086" actId="1036"/>
          <ac:picMkLst>
            <pc:docMk/>
            <pc:sldMk cId="2716606196" sldId="301"/>
            <ac:picMk id="17" creationId="{57D5A9FE-CD08-4656-A51F-0E4DA37BC864}"/>
          </ac:picMkLst>
        </pc:picChg>
        <pc:picChg chg="add mod">
          <ac:chgData name="Viggars,A,Andrew,SUB R" userId="ca8ea0ca-dca2-4f25-a992-0cd0b9836a23" providerId="ADAL" clId="{CDF14ABE-AAC3-4035-9982-6C1DA73B90A7}" dt="2022-02-01T09:19:46.966" v="1086" actId="1036"/>
          <ac:picMkLst>
            <pc:docMk/>
            <pc:sldMk cId="2716606196" sldId="301"/>
            <ac:picMk id="18" creationId="{8A057883-FA0C-40D4-886D-0B88BFC6FD39}"/>
          </ac:picMkLst>
        </pc:picChg>
        <pc:picChg chg="add mod">
          <ac:chgData name="Viggars,A,Andrew,SUB R" userId="ca8ea0ca-dca2-4f25-a992-0cd0b9836a23" providerId="ADAL" clId="{CDF14ABE-AAC3-4035-9982-6C1DA73B90A7}" dt="2022-02-01T09:19:55.559" v="1088" actId="12789"/>
          <ac:picMkLst>
            <pc:docMk/>
            <pc:sldMk cId="2716606196" sldId="301"/>
            <ac:picMk id="19" creationId="{2E215C7A-D70B-49A1-AF16-82B09F75DFE0}"/>
          </ac:picMkLst>
        </pc:picChg>
        <pc:picChg chg="add mod">
          <ac:chgData name="Viggars,A,Andrew,SUB R" userId="ca8ea0ca-dca2-4f25-a992-0cd0b9836a23" providerId="ADAL" clId="{CDF14ABE-AAC3-4035-9982-6C1DA73B90A7}" dt="2022-02-01T09:19:46.966" v="1086" actId="1036"/>
          <ac:picMkLst>
            <pc:docMk/>
            <pc:sldMk cId="2716606196" sldId="301"/>
            <ac:picMk id="20" creationId="{8E1A0EC8-5432-43D1-BEB9-3AEEC3CDA2B5}"/>
          </ac:picMkLst>
        </pc:picChg>
        <pc:picChg chg="add mod">
          <ac:chgData name="Viggars,A,Andrew,SUB R" userId="ca8ea0ca-dca2-4f25-a992-0cd0b9836a23" providerId="ADAL" clId="{CDF14ABE-AAC3-4035-9982-6C1DA73B90A7}" dt="2022-02-01T09:19:46.966" v="1086" actId="1036"/>
          <ac:picMkLst>
            <pc:docMk/>
            <pc:sldMk cId="2716606196" sldId="301"/>
            <ac:picMk id="21" creationId="{AFFAD7C3-3329-48D0-BEB4-AE366DC8D4F7}"/>
          </ac:picMkLst>
        </pc:picChg>
        <pc:picChg chg="add mod">
          <ac:chgData name="Viggars,A,Andrew,SUB R" userId="ca8ea0ca-dca2-4f25-a992-0cd0b9836a23" providerId="ADAL" clId="{CDF14ABE-AAC3-4035-9982-6C1DA73B90A7}" dt="2022-02-01T09:19:55.559" v="1088" actId="12789"/>
          <ac:picMkLst>
            <pc:docMk/>
            <pc:sldMk cId="2716606196" sldId="301"/>
            <ac:picMk id="22" creationId="{4DDC0D99-EDA0-4A4F-AC07-D3F410771FD1}"/>
          </ac:picMkLst>
        </pc:picChg>
        <pc:picChg chg="add mod">
          <ac:chgData name="Viggars,A,Andrew,SUB R" userId="ca8ea0ca-dca2-4f25-a992-0cd0b9836a23" providerId="ADAL" clId="{CDF14ABE-AAC3-4035-9982-6C1DA73B90A7}" dt="2022-02-01T09:19:55.559" v="1088" actId="12789"/>
          <ac:picMkLst>
            <pc:docMk/>
            <pc:sldMk cId="2716606196" sldId="301"/>
            <ac:picMk id="23" creationId="{DFE17ABE-84C3-4D2E-AFC1-69CCC7AD8696}"/>
          </ac:picMkLst>
        </pc:picChg>
        <pc:picChg chg="add mod">
          <ac:chgData name="Viggars,A,Andrew,SUB R" userId="ca8ea0ca-dca2-4f25-a992-0cd0b9836a23" providerId="ADAL" clId="{CDF14ABE-AAC3-4035-9982-6C1DA73B90A7}" dt="2022-02-01T09:19:55.559" v="1088" actId="12789"/>
          <ac:picMkLst>
            <pc:docMk/>
            <pc:sldMk cId="2716606196" sldId="301"/>
            <ac:picMk id="24" creationId="{DDD2811A-D958-49D4-B4B6-443403F100FE}"/>
          </ac:picMkLst>
        </pc:picChg>
        <pc:picChg chg="add mod">
          <ac:chgData name="Viggars,A,Andrew,SUB R" userId="ca8ea0ca-dca2-4f25-a992-0cd0b9836a23" providerId="ADAL" clId="{CDF14ABE-AAC3-4035-9982-6C1DA73B90A7}" dt="2022-02-01T09:19:55.559" v="1088" actId="12789"/>
          <ac:picMkLst>
            <pc:docMk/>
            <pc:sldMk cId="2716606196" sldId="301"/>
            <ac:picMk id="25" creationId="{F9C518D3-A81F-40F0-81D9-65FBB6BBE6D9}"/>
          </ac:picMkLst>
        </pc:picChg>
        <pc:picChg chg="add mod">
          <ac:chgData name="Viggars,A,Andrew,SUB R" userId="ca8ea0ca-dca2-4f25-a992-0cd0b9836a23" providerId="ADAL" clId="{CDF14ABE-AAC3-4035-9982-6C1DA73B90A7}" dt="2022-02-01T09:19:55.559" v="1088" actId="12789"/>
          <ac:picMkLst>
            <pc:docMk/>
            <pc:sldMk cId="2716606196" sldId="301"/>
            <ac:picMk id="26" creationId="{F9B5F159-D3E2-4FE4-B648-450EE2431017}"/>
          </ac:picMkLst>
        </pc:picChg>
        <pc:picChg chg="add mod modCrop">
          <ac:chgData name="Viggars,A,Andrew,SUB R" userId="ca8ea0ca-dca2-4f25-a992-0cd0b9836a23" providerId="ADAL" clId="{CDF14ABE-AAC3-4035-9982-6C1DA73B90A7}" dt="2022-02-01T09:19:46.966" v="1086" actId="1036"/>
          <ac:picMkLst>
            <pc:docMk/>
            <pc:sldMk cId="2716606196" sldId="301"/>
            <ac:picMk id="28" creationId="{BF748361-2172-4793-B9F4-2925F09BF695}"/>
          </ac:picMkLst>
        </pc:picChg>
        <pc:picChg chg="add mod">
          <ac:chgData name="Viggars,A,Andrew,SUB R" userId="ca8ea0ca-dca2-4f25-a992-0cd0b9836a23" providerId="ADAL" clId="{CDF14ABE-AAC3-4035-9982-6C1DA73B90A7}" dt="2022-02-01T09:19:46.966" v="1086" actId="1036"/>
          <ac:picMkLst>
            <pc:docMk/>
            <pc:sldMk cId="2716606196" sldId="301"/>
            <ac:picMk id="30" creationId="{6CD51E9B-9614-447F-95D6-F9E5C20CB592}"/>
          </ac:picMkLst>
        </pc:picChg>
      </pc:sldChg>
      <pc:sldChg chg="addSp delSp modSp new mod modClrScheme chgLayout">
        <pc:chgData name="Viggars,A,Andrew,SUB R" userId="ca8ea0ca-dca2-4f25-a992-0cd0b9836a23" providerId="ADAL" clId="{CDF14ABE-AAC3-4035-9982-6C1DA73B90A7}" dt="2022-01-28T11:44:10.754" v="528" actId="20577"/>
        <pc:sldMkLst>
          <pc:docMk/>
          <pc:sldMk cId="892567171" sldId="302"/>
        </pc:sldMkLst>
        <pc:spChg chg="del">
          <ac:chgData name="Viggars,A,Andrew,SUB R" userId="ca8ea0ca-dca2-4f25-a992-0cd0b9836a23" providerId="ADAL" clId="{CDF14ABE-AAC3-4035-9982-6C1DA73B90A7}" dt="2022-01-28T11:42:43.346" v="504" actId="700"/>
          <ac:spMkLst>
            <pc:docMk/>
            <pc:sldMk cId="892567171" sldId="302"/>
            <ac:spMk id="2" creationId="{4B70A59A-4CFB-4155-88E3-F17813A7C4E4}"/>
          </ac:spMkLst>
        </pc:spChg>
        <pc:spChg chg="mod ord modVis">
          <ac:chgData name="Viggars,A,Andrew,SUB R" userId="ca8ea0ca-dca2-4f25-a992-0cd0b9836a23" providerId="ADAL" clId="{CDF14ABE-AAC3-4035-9982-6C1DA73B90A7}" dt="2022-01-28T11:42:47.807" v="506" actId="26606"/>
          <ac:spMkLst>
            <pc:docMk/>
            <pc:sldMk cId="892567171" sldId="302"/>
            <ac:spMk id="3" creationId="{047E51A2-A653-4D28-BCC9-6D6A85D950F1}"/>
          </ac:spMkLst>
        </pc:spChg>
        <pc:spChg chg="mod ord">
          <ac:chgData name="Viggars,A,Andrew,SUB R" userId="ca8ea0ca-dca2-4f25-a992-0cd0b9836a23" providerId="ADAL" clId="{CDF14ABE-AAC3-4035-9982-6C1DA73B90A7}" dt="2022-01-28T11:42:47.807" v="506" actId="26606"/>
          <ac:spMkLst>
            <pc:docMk/>
            <pc:sldMk cId="892567171" sldId="302"/>
            <ac:spMk id="4" creationId="{1FF6F1E6-513E-4AE9-B657-081BB861F105}"/>
          </ac:spMkLst>
        </pc:spChg>
        <pc:spChg chg="add mod">
          <ac:chgData name="Viggars,A,Andrew,SUB R" userId="ca8ea0ca-dca2-4f25-a992-0cd0b9836a23" providerId="ADAL" clId="{CDF14ABE-AAC3-4035-9982-6C1DA73B90A7}" dt="2022-01-28T11:44:10.754" v="528" actId="20577"/>
          <ac:spMkLst>
            <pc:docMk/>
            <pc:sldMk cId="892567171" sldId="302"/>
            <ac:spMk id="8" creationId="{9056BBA0-993B-4722-875E-61A31F64FB02}"/>
          </ac:spMkLst>
        </pc:spChg>
        <pc:picChg chg="add del mod ord">
          <ac:chgData name="Viggars,A,Andrew,SUB R" userId="ca8ea0ca-dca2-4f25-a992-0cd0b9836a23" providerId="ADAL" clId="{CDF14ABE-AAC3-4035-9982-6C1DA73B90A7}" dt="2022-01-28T11:43:36.468" v="507" actId="478"/>
          <ac:picMkLst>
            <pc:docMk/>
            <pc:sldMk cId="892567171" sldId="302"/>
            <ac:picMk id="2050" creationId="{570988B7-9E69-435F-AB42-38596861AE11}"/>
          </ac:picMkLst>
        </pc:picChg>
        <pc:picChg chg="add del">
          <ac:chgData name="Viggars,A,Andrew,SUB R" userId="ca8ea0ca-dca2-4f25-a992-0cd0b9836a23" providerId="ADAL" clId="{CDF14ABE-AAC3-4035-9982-6C1DA73B90A7}" dt="2022-01-28T11:43:38.482" v="509" actId="478"/>
          <ac:picMkLst>
            <pc:docMk/>
            <pc:sldMk cId="892567171" sldId="302"/>
            <ac:picMk id="2052" creationId="{54020813-3353-43C5-8045-A70022A994F6}"/>
          </ac:picMkLst>
        </pc:picChg>
        <pc:picChg chg="add mod ord">
          <ac:chgData name="Viggars,A,Andrew,SUB R" userId="ca8ea0ca-dca2-4f25-a992-0cd0b9836a23" providerId="ADAL" clId="{CDF14ABE-AAC3-4035-9982-6C1DA73B90A7}" dt="2022-01-28T11:43:51.056" v="511" actId="26606"/>
          <ac:picMkLst>
            <pc:docMk/>
            <pc:sldMk cId="892567171" sldId="302"/>
            <ac:picMk id="2054" creationId="{11B2446E-FBAD-4648-9205-2801C480C9D3}"/>
          </ac:picMkLst>
        </pc:picChg>
      </pc:sldChg>
      <pc:sldChg chg="addSp delSp modSp new mod modClrScheme chgLayout">
        <pc:chgData name="Viggars,A,Andrew,SUB R" userId="ca8ea0ca-dca2-4f25-a992-0cd0b9836a23" providerId="ADAL" clId="{CDF14ABE-AAC3-4035-9982-6C1DA73B90A7}" dt="2022-02-01T09:20:14.582" v="1089" actId="478"/>
        <pc:sldMkLst>
          <pc:docMk/>
          <pc:sldMk cId="68471259" sldId="303"/>
        </pc:sldMkLst>
        <pc:spChg chg="del">
          <ac:chgData name="Viggars,A,Andrew,SUB R" userId="ca8ea0ca-dca2-4f25-a992-0cd0b9836a23" providerId="ADAL" clId="{CDF14ABE-AAC3-4035-9982-6C1DA73B90A7}" dt="2022-01-28T11:47:36.169" v="532" actId="700"/>
          <ac:spMkLst>
            <pc:docMk/>
            <pc:sldMk cId="68471259" sldId="303"/>
            <ac:spMk id="2" creationId="{1388BFA0-4239-4424-86E0-8CE88AD12A96}"/>
          </ac:spMkLst>
        </pc:spChg>
        <pc:spChg chg="mod ord modVis">
          <ac:chgData name="Viggars,A,Andrew,SUB R" userId="ca8ea0ca-dca2-4f25-a992-0cd0b9836a23" providerId="ADAL" clId="{CDF14ABE-AAC3-4035-9982-6C1DA73B90A7}" dt="2022-01-28T11:47:41.558" v="534" actId="26606"/>
          <ac:spMkLst>
            <pc:docMk/>
            <pc:sldMk cId="68471259" sldId="303"/>
            <ac:spMk id="3" creationId="{FA9D9749-14E5-4B05-9944-B7313EFAE3A8}"/>
          </ac:spMkLst>
        </pc:spChg>
        <pc:spChg chg="del mod ord">
          <ac:chgData name="Viggars,A,Andrew,SUB R" userId="ca8ea0ca-dca2-4f25-a992-0cd0b9836a23" providerId="ADAL" clId="{CDF14ABE-AAC3-4035-9982-6C1DA73B90A7}" dt="2022-02-01T09:20:14.582" v="1089" actId="478"/>
          <ac:spMkLst>
            <pc:docMk/>
            <pc:sldMk cId="68471259" sldId="303"/>
            <ac:spMk id="4" creationId="{7B7C5BFB-298A-452D-9968-2BC743454C5C}"/>
          </ac:spMkLst>
        </pc:spChg>
        <pc:spChg chg="add mod">
          <ac:chgData name="Viggars,A,Andrew,SUB R" userId="ca8ea0ca-dca2-4f25-a992-0cd0b9836a23" providerId="ADAL" clId="{CDF14ABE-AAC3-4035-9982-6C1DA73B90A7}" dt="2022-01-28T11:47:53.689" v="536" actId="207"/>
          <ac:spMkLst>
            <pc:docMk/>
            <pc:sldMk cId="68471259" sldId="303"/>
            <ac:spMk id="6" creationId="{02D5D249-2473-4C85-9EE2-E1B3DF0B84D6}"/>
          </ac:spMkLst>
        </pc:spChg>
        <pc:picChg chg="add mod ord">
          <ac:chgData name="Viggars,A,Andrew,SUB R" userId="ca8ea0ca-dca2-4f25-a992-0cd0b9836a23" providerId="ADAL" clId="{CDF14ABE-AAC3-4035-9982-6C1DA73B90A7}" dt="2022-01-28T11:47:41.558" v="534" actId="26606"/>
          <ac:picMkLst>
            <pc:docMk/>
            <pc:sldMk cId="68471259" sldId="303"/>
            <ac:picMk id="4098" creationId="{C08EFE81-A67C-412F-AA02-4C5F2C871EE1}"/>
          </ac:picMkLst>
        </pc:picChg>
      </pc:sldChg>
      <pc:sldChg chg="delSp modSp add mod">
        <pc:chgData name="Viggars,A,Andrew,SUB R" userId="ca8ea0ca-dca2-4f25-a992-0cd0b9836a23" providerId="ADAL" clId="{CDF14ABE-AAC3-4035-9982-6C1DA73B90A7}" dt="2022-01-28T12:53:10.067" v="584" actId="20577"/>
        <pc:sldMkLst>
          <pc:docMk/>
          <pc:sldMk cId="1941742174" sldId="434"/>
        </pc:sldMkLst>
        <pc:spChg chg="mod">
          <ac:chgData name="Viggars,A,Andrew,SUB R" userId="ca8ea0ca-dca2-4f25-a992-0cd0b9836a23" providerId="ADAL" clId="{CDF14ABE-AAC3-4035-9982-6C1DA73B90A7}" dt="2022-01-28T12:53:10.067" v="584" actId="20577"/>
          <ac:spMkLst>
            <pc:docMk/>
            <pc:sldMk cId="1941742174" sldId="434"/>
            <ac:spMk id="2" creationId="{8447BF23-964E-4F7F-80E5-646CF16DFB09}"/>
          </ac:spMkLst>
        </pc:spChg>
        <pc:spChg chg="mod">
          <ac:chgData name="Viggars,A,Andrew,SUB R" userId="ca8ea0ca-dca2-4f25-a992-0cd0b9836a23" providerId="ADAL" clId="{CDF14ABE-AAC3-4035-9982-6C1DA73B90A7}" dt="2022-01-28T12:52:52.302" v="541" actId="403"/>
          <ac:spMkLst>
            <pc:docMk/>
            <pc:sldMk cId="1941742174" sldId="434"/>
            <ac:spMk id="11" creationId="{51D7522A-23F1-4F25-BEFC-FFC960C6A930}"/>
          </ac:spMkLst>
        </pc:spChg>
        <pc:spChg chg="mod">
          <ac:chgData name="Viggars,A,Andrew,SUB R" userId="ca8ea0ca-dca2-4f25-a992-0cd0b9836a23" providerId="ADAL" clId="{CDF14ABE-AAC3-4035-9982-6C1DA73B90A7}" dt="2022-01-28T12:52:52.302" v="541" actId="403"/>
          <ac:spMkLst>
            <pc:docMk/>
            <pc:sldMk cId="1941742174" sldId="434"/>
            <ac:spMk id="12" creationId="{3B1E575D-0525-4B2D-9D62-B51D76580E0E}"/>
          </ac:spMkLst>
        </pc:spChg>
        <pc:spChg chg="mod">
          <ac:chgData name="Viggars,A,Andrew,SUB R" userId="ca8ea0ca-dca2-4f25-a992-0cd0b9836a23" providerId="ADAL" clId="{CDF14ABE-AAC3-4035-9982-6C1DA73B90A7}" dt="2022-01-28T12:52:52.302" v="541" actId="403"/>
          <ac:spMkLst>
            <pc:docMk/>
            <pc:sldMk cId="1941742174" sldId="434"/>
            <ac:spMk id="13" creationId="{D2049557-64A5-458A-AC68-CB9C14D9F528}"/>
          </ac:spMkLst>
        </pc:spChg>
        <pc:spChg chg="del">
          <ac:chgData name="Viggars,A,Andrew,SUB R" userId="ca8ea0ca-dca2-4f25-a992-0cd0b9836a23" providerId="ADAL" clId="{CDF14ABE-AAC3-4035-9982-6C1DA73B90A7}" dt="2022-01-28T12:52:45.085" v="539" actId="478"/>
          <ac:spMkLst>
            <pc:docMk/>
            <pc:sldMk cId="1941742174" sldId="434"/>
            <ac:spMk id="14" creationId="{2E5C6122-9FFD-4A8A-BD44-67D30E3E4547}"/>
          </ac:spMkLst>
        </pc:spChg>
        <pc:spChg chg="del">
          <ac:chgData name="Viggars,A,Andrew,SUB R" userId="ca8ea0ca-dca2-4f25-a992-0cd0b9836a23" providerId="ADAL" clId="{CDF14ABE-AAC3-4035-9982-6C1DA73B90A7}" dt="2022-01-28T12:52:45.085" v="539" actId="478"/>
          <ac:spMkLst>
            <pc:docMk/>
            <pc:sldMk cId="1941742174" sldId="434"/>
            <ac:spMk id="15" creationId="{81F5C511-E243-46B0-B550-390FCAFBDCDC}"/>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266EBB-0E58-47B2-8EA8-A694003FD0F2}" type="datetimeFigureOut">
              <a:rPr lang="en-GB" smtClean="0"/>
              <a:t>28/04/2022</a:t>
            </a:fld>
            <a:endParaRPr lang="en-GB"/>
          </a:p>
        </p:txBody>
      </p:sp>
      <p:sp>
        <p:nvSpPr>
          <p:cNvPr id="4" name="Slide Image Placeholder 3"/>
          <p:cNvSpPr>
            <a:spLocks noGrp="1" noRot="1" noChangeAspect="1"/>
          </p:cNvSpPr>
          <p:nvPr>
            <p:ph type="sldImg" idx="2"/>
          </p:nvPr>
        </p:nvSpPr>
        <p:spPr>
          <a:xfrm>
            <a:off x="668338" y="1143000"/>
            <a:ext cx="55213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C50299-5D49-4341-93C4-E56654763289}" type="slidenum">
              <a:rPr lang="en-GB" smtClean="0"/>
              <a:t>‹#›</a:t>
            </a:fld>
            <a:endParaRPr lang="en-GB"/>
          </a:p>
        </p:txBody>
      </p:sp>
    </p:spTree>
    <p:extLst>
      <p:ext uri="{BB962C8B-B14F-4D97-AF65-F5344CB8AC3E}">
        <p14:creationId xmlns:p14="http://schemas.microsoft.com/office/powerpoint/2010/main" val="88943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urpl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5E4EA6B-1F4E-1748-9DFB-842B8DC29E0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927" b="12444"/>
          <a:stretch/>
        </p:blipFill>
        <p:spPr>
          <a:xfrm>
            <a:off x="0" y="-1"/>
            <a:ext cx="12600534" cy="6840539"/>
          </a:xfrm>
          <a:prstGeom prst="rect">
            <a:avLst/>
          </a:prstGeom>
        </p:spPr>
      </p:pic>
      <p:sp>
        <p:nvSpPr>
          <p:cNvPr id="2" name="Title 1"/>
          <p:cNvSpPr>
            <a:spLocks noGrp="1"/>
          </p:cNvSpPr>
          <p:nvPr>
            <p:ph type="ctrTitle" hasCustomPrompt="1"/>
          </p:nvPr>
        </p:nvSpPr>
        <p:spPr>
          <a:xfrm>
            <a:off x="360000" y="1732129"/>
            <a:ext cx="7127964" cy="1193793"/>
          </a:xfrm>
        </p:spPr>
        <p:txBody>
          <a:bodyPr/>
          <a:lstStyle>
            <a:lvl1pPr algn="l">
              <a:lnSpc>
                <a:spcPct val="85000"/>
              </a:lnSpc>
              <a:defRPr sz="5000" b="1" i="0">
                <a:solidFill>
                  <a:schemeClr val="bg1"/>
                </a:solidFill>
                <a:latin typeface="Century Gothic" panose="020B0502020202020204" pitchFamily="34" charset="0"/>
              </a:defRPr>
            </a:lvl1pPr>
          </a:lstStyle>
          <a:p>
            <a:r>
              <a:rPr lang="en-US" dirty="0"/>
              <a:t>Title slide</a:t>
            </a:r>
            <a:endParaRPr lang="en-GB" dirty="0"/>
          </a:p>
        </p:txBody>
      </p:sp>
      <p:pic>
        <p:nvPicPr>
          <p:cNvPr id="7" name="Picture 6">
            <a:extLst>
              <a:ext uri="{FF2B5EF4-FFF2-40B4-BE49-F238E27FC236}">
                <a16:creationId xmlns:a16="http://schemas.microsoft.com/office/drawing/2014/main" id="{D7FC4421-71DD-44B2-B3F2-5C65C035B4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9172" y="466353"/>
            <a:ext cx="1007678" cy="990000"/>
          </a:xfrm>
          <a:prstGeom prst="rect">
            <a:avLst/>
          </a:prstGeom>
        </p:spPr>
      </p:pic>
      <p:sp>
        <p:nvSpPr>
          <p:cNvPr id="10" name="Slide Number Placeholder 3">
            <a:extLst>
              <a:ext uri="{FF2B5EF4-FFF2-40B4-BE49-F238E27FC236}">
                <a16:creationId xmlns:a16="http://schemas.microsoft.com/office/drawing/2014/main" id="{D14EFC0A-929F-8B4C-A8D5-7D356DE9F7BE}"/>
              </a:ext>
            </a:extLst>
          </p:cNvPr>
          <p:cNvSpPr>
            <a:spLocks noGrp="1"/>
          </p:cNvSpPr>
          <p:nvPr>
            <p:ph type="sldNum" sz="quarter" idx="12"/>
          </p:nvPr>
        </p:nvSpPr>
        <p:spPr>
          <a:xfrm>
            <a:off x="360000" y="6318000"/>
            <a:ext cx="360000" cy="262800"/>
          </a:xfrm>
          <a:prstGeom prst="rect">
            <a:avLst/>
          </a:prstGeom>
        </p:spPr>
        <p:txBody>
          <a:bodyPr/>
          <a:lstStyle>
            <a:lvl1pPr algn="l">
              <a:defRPr b="1" i="0">
                <a:solidFill>
                  <a:schemeClr val="bg1"/>
                </a:solidFill>
                <a:latin typeface="+mn-lt"/>
              </a:defRPr>
            </a:lvl1pPr>
          </a:lstStyle>
          <a:p>
            <a:fld id="{0B868178-02AE-42FC-958D-6B8F13B60175}" type="slidenum">
              <a:rPr lang="en-GB" smtClean="0"/>
              <a:pPr/>
              <a:t>‹#›</a:t>
            </a:fld>
            <a:endParaRPr lang="en-GB"/>
          </a:p>
        </p:txBody>
      </p:sp>
      <p:sp>
        <p:nvSpPr>
          <p:cNvPr id="3" name="btfpLayoutConfig" hidden="1"/>
          <p:cNvSpPr txBox="1"/>
          <p:nvPr userDrawn="1"/>
        </p:nvSpPr>
        <p:spPr>
          <a:xfrm>
            <a:off x="12700" y="12700"/>
            <a:ext cx="8890000" cy="1270000"/>
          </a:xfrm>
          <a:prstGeom prst="rect">
            <a:avLst/>
          </a:prstGeom>
        </p:spPr>
        <p:txBody>
          <a:bodyPr vert="horz" lIns="0" tIns="0" rIns="0" bIns="0" rtlCol="0" anchor="b" anchorCtr="0">
            <a:noAutofit/>
          </a:bodyPr>
          <a:lstStyle/>
          <a:p>
            <a:pPr algn="l"/>
            <a:r>
              <a:rPr lang="en-GB" sz="100">
                <a:solidFill>
                  <a:srgbClr val="FFFFFF">
                    <a:alpha val="0"/>
                  </a:srgbClr>
                </a:solidFill>
              </a:rPr>
              <a:t>overall_0_132144082596386307 columns_1_132144082596386307 </a:t>
            </a:r>
          </a:p>
        </p:txBody>
      </p:sp>
      <p:sp>
        <p:nvSpPr>
          <p:cNvPr id="28" name="Text Placeholder 27"/>
          <p:cNvSpPr>
            <a:spLocks noGrp="1"/>
          </p:cNvSpPr>
          <p:nvPr>
            <p:ph type="body" sz="quarter" idx="15" hasCustomPrompt="1"/>
          </p:nvPr>
        </p:nvSpPr>
        <p:spPr>
          <a:xfrm>
            <a:off x="360000" y="3247535"/>
            <a:ext cx="5040312" cy="1081087"/>
          </a:xfrm>
        </p:spPr>
        <p:txBody>
          <a:bodyPr/>
          <a:lstStyle>
            <a:lvl1pPr>
              <a:defRPr>
                <a:solidFill>
                  <a:schemeClr val="bg1"/>
                </a:solidFill>
              </a:defRPr>
            </a:lvl1pPr>
            <a:lvl2pPr>
              <a:defRPr>
                <a:solidFill>
                  <a:schemeClr val="bg1"/>
                </a:solidFill>
              </a:defRPr>
            </a:lvl2pPr>
          </a:lstStyle>
          <a:p>
            <a:pPr lvl="0"/>
            <a:r>
              <a:rPr lang="en-US" dirty="0"/>
              <a:t>Date</a:t>
            </a:r>
            <a:endParaRPr lang="en-GB" dirty="0"/>
          </a:p>
        </p:txBody>
      </p:sp>
      <p:sp>
        <p:nvSpPr>
          <p:cNvPr id="11" name="Footer Placeholder 4"/>
          <p:cNvSpPr>
            <a:spLocks noGrp="1"/>
          </p:cNvSpPr>
          <p:nvPr>
            <p:ph type="ftr" sz="quarter" idx="3"/>
          </p:nvPr>
        </p:nvSpPr>
        <p:spPr>
          <a:xfrm>
            <a:off x="8856116" y="6318000"/>
            <a:ext cx="2447872" cy="262800"/>
          </a:xfrm>
          <a:prstGeom prst="rect">
            <a:avLst/>
          </a:prstGeom>
        </p:spPr>
        <p:txBody>
          <a:bodyPr vert="horz" lIns="0" tIns="0" rIns="0" bIns="0" rtlCol="0" anchor="b" anchorCtr="0">
            <a:noAutofit/>
          </a:bodyPr>
          <a:lstStyle>
            <a:lvl1pPr algn="r">
              <a:defRPr sz="1000" b="1">
                <a:solidFill>
                  <a:schemeClr val="bg1"/>
                </a:solidFill>
              </a:defRPr>
            </a:lvl1pPr>
          </a:lstStyle>
          <a:p>
            <a:r>
              <a:rPr lang="en-GB" dirty="0"/>
              <a:t>Enter Security Classification or remove</a:t>
            </a:r>
          </a:p>
        </p:txBody>
      </p:sp>
    </p:spTree>
    <p:extLst>
      <p:ext uri="{BB962C8B-B14F-4D97-AF65-F5344CB8AC3E}">
        <p14:creationId xmlns:p14="http://schemas.microsoft.com/office/powerpoint/2010/main" val="3095303521"/>
      </p:ext>
    </p:extLst>
  </p:cSld>
  <p:clrMapOvr>
    <a:masterClrMapping/>
  </p:clrMapOvr>
  <p:extLst>
    <p:ext uri="{DCECCB84-F9BA-43D5-87BE-67443E8EF086}">
      <p15:sldGuideLst xmlns:p15="http://schemas.microsoft.com/office/powerpoint/2012/main">
        <p15:guide id="1" pos="224" userDrawn="1">
          <p15:clr>
            <a:srgbClr val="CCCCCC"/>
          </p15:clr>
        </p15:guide>
        <p15:guide id="2" pos="3176" userDrawn="1">
          <p15:clr>
            <a:srgbClr val="CCCCCC"/>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0000" y="2012950"/>
            <a:ext cx="5670000" cy="3600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10000" y="2012950"/>
            <a:ext cx="5670000" cy="3600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3">
            <a:extLst>
              <a:ext uri="{FF2B5EF4-FFF2-40B4-BE49-F238E27FC236}">
                <a16:creationId xmlns:a16="http://schemas.microsoft.com/office/drawing/2014/main" id="{9B516AB9-F8AF-884B-97D5-839AB9A41E11}"/>
              </a:ext>
            </a:extLst>
          </p:cNvPr>
          <p:cNvSpPr>
            <a:spLocks noGrp="1"/>
          </p:cNvSpPr>
          <p:nvPr>
            <p:ph type="sldNum" sz="quarter" idx="12"/>
          </p:nvPr>
        </p:nvSpPr>
        <p:spPr>
          <a:xfrm>
            <a:off x="360000" y="6318000"/>
            <a:ext cx="360000"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a:p>
        </p:txBody>
      </p:sp>
      <p:sp>
        <p:nvSpPr>
          <p:cNvPr id="8" name="Footer Placeholder 4"/>
          <p:cNvSpPr>
            <a:spLocks noGrp="1"/>
          </p:cNvSpPr>
          <p:nvPr>
            <p:ph type="ftr" sz="quarter" idx="3"/>
          </p:nvPr>
        </p:nvSpPr>
        <p:spPr>
          <a:xfrm>
            <a:off x="8856116" y="6318000"/>
            <a:ext cx="2447872" cy="262800"/>
          </a:xfrm>
          <a:prstGeom prst="rect">
            <a:avLst/>
          </a:prstGeom>
        </p:spPr>
        <p:txBody>
          <a:bodyPr vert="horz" lIns="0" tIns="0" rIns="0" bIns="0" rtlCol="0" anchor="b" anchorCtr="0">
            <a:noAutofit/>
          </a:bodyPr>
          <a:lstStyle>
            <a:lvl1pPr algn="r">
              <a:defRPr sz="1000" b="1">
                <a:solidFill>
                  <a:schemeClr val="accent1"/>
                </a:solidFill>
              </a:defRPr>
            </a:lvl1pPr>
          </a:lstStyle>
          <a:p>
            <a:r>
              <a:rPr lang="en-GB"/>
              <a:t>Enter Security Classification or remove</a:t>
            </a:r>
            <a:endParaRPr lang="en-GB" dirty="0"/>
          </a:p>
        </p:txBody>
      </p:sp>
      <p:sp>
        <p:nvSpPr>
          <p:cNvPr id="10" name="Date Placeholder 11">
            <a:extLst>
              <a:ext uri="{FF2B5EF4-FFF2-40B4-BE49-F238E27FC236}">
                <a16:creationId xmlns:a16="http://schemas.microsoft.com/office/drawing/2014/main" id="{C39E60E8-B03D-CF46-B400-1768FAAA8855}"/>
              </a:ext>
            </a:extLst>
          </p:cNvPr>
          <p:cNvSpPr>
            <a:spLocks noGrp="1"/>
          </p:cNvSpPr>
          <p:nvPr>
            <p:ph type="dt" sz="half" idx="13"/>
          </p:nvPr>
        </p:nvSpPr>
        <p:spPr>
          <a:xfrm>
            <a:off x="863228" y="6228581"/>
            <a:ext cx="7776864" cy="352220"/>
          </a:xfrm>
          <a:prstGeom prst="rect">
            <a:avLst/>
          </a:prstGeom>
        </p:spPr>
        <p:txBody>
          <a:bodyPr vert="horz" lIns="0" tIns="0" rIns="0" bIns="0" rtlCol="0" anchor="b" anchorCtr="0">
            <a:noAutofit/>
          </a:bodyPr>
          <a:lstStyle>
            <a:lvl1pPr>
              <a:defRPr lang="en-GB" sz="1000" b="0" i="0" smtClean="0">
                <a:solidFill>
                  <a:schemeClr val="accent1"/>
                </a:solidFill>
                <a:latin typeface="+mn-lt"/>
              </a:defRPr>
            </a:lvl1pPr>
          </a:lstStyle>
          <a:p>
            <a:r>
              <a:rPr lang="en-GB"/>
              <a:t>Source / Note: remove if not required</a:t>
            </a:r>
            <a:endParaRPr lang="en-GB" dirty="0"/>
          </a:p>
        </p:txBody>
      </p:sp>
    </p:spTree>
    <p:extLst>
      <p:ext uri="{BB962C8B-B14F-4D97-AF65-F5344CB8AC3E}">
        <p14:creationId xmlns:p14="http://schemas.microsoft.com/office/powerpoint/2010/main" val="177213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22004808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9" name="think-cell Slide" r:id="rId5" imgW="592" imgH="591" progId="TCLayout.ActiveDocument.1">
                  <p:embed/>
                </p:oleObj>
              </mc:Choice>
              <mc:Fallback>
                <p:oleObj name="think-cell Slide" r:id="rId5" imgW="592" imgH="591"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600" b="1" i="0" baseline="0" dirty="0">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a:xfrm>
            <a:off x="360000" y="828000"/>
            <a:ext cx="11520000" cy="792000"/>
          </a:xfrm>
        </p:spPr>
        <p:txBody>
          <a:bodyPr/>
          <a:lstStyle/>
          <a:p>
            <a:r>
              <a:rPr lang="en-US"/>
              <a:t>Click to edit Master title style</a:t>
            </a:r>
            <a:endParaRPr lang="en-GB" dirty="0"/>
          </a:p>
        </p:txBody>
      </p:sp>
      <p:sp>
        <p:nvSpPr>
          <p:cNvPr id="3" name="Content Placeholder 2"/>
          <p:cNvSpPr>
            <a:spLocks noGrp="1"/>
          </p:cNvSpPr>
          <p:nvPr>
            <p:ph sz="half" idx="1"/>
          </p:nvPr>
        </p:nvSpPr>
        <p:spPr>
          <a:xfrm>
            <a:off x="360000" y="2012950"/>
            <a:ext cx="3718800" cy="3600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260600" y="2012950"/>
            <a:ext cx="3718800" cy="3600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p:cNvSpPr>
            <a:spLocks noGrp="1"/>
          </p:cNvSpPr>
          <p:nvPr>
            <p:ph sz="quarter" idx="13"/>
          </p:nvPr>
        </p:nvSpPr>
        <p:spPr>
          <a:xfrm>
            <a:off x="8161200" y="2012950"/>
            <a:ext cx="3718800" cy="36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Slide Number Placeholder 3">
            <a:extLst>
              <a:ext uri="{FF2B5EF4-FFF2-40B4-BE49-F238E27FC236}">
                <a16:creationId xmlns:a16="http://schemas.microsoft.com/office/drawing/2014/main" id="{B47A9EFD-9046-B74C-8221-44A8B4B5D924}"/>
              </a:ext>
            </a:extLst>
          </p:cNvPr>
          <p:cNvSpPr>
            <a:spLocks noGrp="1"/>
          </p:cNvSpPr>
          <p:nvPr>
            <p:ph type="sldNum" sz="quarter" idx="12"/>
          </p:nvPr>
        </p:nvSpPr>
        <p:spPr>
          <a:xfrm>
            <a:off x="360000" y="6318000"/>
            <a:ext cx="360000"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a:p>
        </p:txBody>
      </p:sp>
      <p:sp>
        <p:nvSpPr>
          <p:cNvPr id="11" name="Footer Placeholder 4"/>
          <p:cNvSpPr>
            <a:spLocks noGrp="1"/>
          </p:cNvSpPr>
          <p:nvPr>
            <p:ph type="ftr" sz="quarter" idx="3"/>
          </p:nvPr>
        </p:nvSpPr>
        <p:spPr>
          <a:xfrm>
            <a:off x="8856116" y="6318000"/>
            <a:ext cx="2447872" cy="262800"/>
          </a:xfrm>
          <a:prstGeom prst="rect">
            <a:avLst/>
          </a:prstGeom>
        </p:spPr>
        <p:txBody>
          <a:bodyPr vert="horz" lIns="0" tIns="0" rIns="0" bIns="0" rtlCol="0" anchor="b" anchorCtr="0">
            <a:noAutofit/>
          </a:bodyPr>
          <a:lstStyle>
            <a:lvl1pPr algn="r">
              <a:defRPr sz="1000" b="1">
                <a:solidFill>
                  <a:schemeClr val="accent1"/>
                </a:solidFill>
              </a:defRPr>
            </a:lvl1pPr>
          </a:lstStyle>
          <a:p>
            <a:r>
              <a:rPr lang="en-GB"/>
              <a:t>Enter Security Classification or remove</a:t>
            </a:r>
            <a:endParaRPr lang="en-GB" dirty="0"/>
          </a:p>
        </p:txBody>
      </p:sp>
      <p:sp>
        <p:nvSpPr>
          <p:cNvPr id="12" name="Date Placeholder 11">
            <a:extLst>
              <a:ext uri="{FF2B5EF4-FFF2-40B4-BE49-F238E27FC236}">
                <a16:creationId xmlns:a16="http://schemas.microsoft.com/office/drawing/2014/main" id="{C39E60E8-B03D-CF46-B400-1768FAAA8855}"/>
              </a:ext>
            </a:extLst>
          </p:cNvPr>
          <p:cNvSpPr>
            <a:spLocks noGrp="1"/>
          </p:cNvSpPr>
          <p:nvPr>
            <p:ph type="dt" sz="half" idx="14"/>
          </p:nvPr>
        </p:nvSpPr>
        <p:spPr>
          <a:xfrm>
            <a:off x="863228" y="6228581"/>
            <a:ext cx="7776864" cy="352220"/>
          </a:xfrm>
          <a:prstGeom prst="rect">
            <a:avLst/>
          </a:prstGeom>
        </p:spPr>
        <p:txBody>
          <a:bodyPr vert="horz" lIns="0" tIns="0" rIns="0" bIns="0" rtlCol="0" anchor="b" anchorCtr="0">
            <a:noAutofit/>
          </a:bodyPr>
          <a:lstStyle>
            <a:lvl1pPr>
              <a:defRPr lang="en-GB" sz="1000" b="0" i="0" smtClean="0">
                <a:solidFill>
                  <a:schemeClr val="accent1"/>
                </a:solidFill>
                <a:latin typeface="+mn-lt"/>
              </a:defRPr>
            </a:lvl1pPr>
          </a:lstStyle>
          <a:p>
            <a:r>
              <a:rPr lang="en-GB"/>
              <a:t>Source / Note: remove if not required</a:t>
            </a:r>
            <a:endParaRPr lang="en-GB" dirty="0"/>
          </a:p>
        </p:txBody>
      </p:sp>
    </p:spTree>
    <p:extLst>
      <p:ext uri="{BB962C8B-B14F-4D97-AF65-F5344CB8AC3E}">
        <p14:creationId xmlns:p14="http://schemas.microsoft.com/office/powerpoint/2010/main" val="2473933279"/>
      </p:ext>
    </p:extLst>
  </p:cSld>
  <p:clrMapOvr>
    <a:masterClrMapping/>
  </p:clrMapOvr>
  <p:extLst>
    <p:ext uri="{DCECCB84-F9BA-43D5-87BE-67443E8EF086}">
      <p15:sldGuideLst xmlns:p15="http://schemas.microsoft.com/office/powerpoint/2012/main">
        <p15:guide id="1" pos="224" userDrawn="1">
          <p15:clr>
            <a:srgbClr val="CCCCCC"/>
          </p15:clr>
        </p15:guide>
        <p15:guide id="2" pos="3176" userDrawn="1">
          <p15:clr>
            <a:srgbClr val="CCCCCC"/>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1 imag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5498566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3" name="think-cell Slide" r:id="rId5" imgW="592" imgH="591" progId="TCLayout.ActiveDocument.1">
                  <p:embed/>
                </p:oleObj>
              </mc:Choice>
              <mc:Fallback>
                <p:oleObj name="think-cell Slide" r:id="rId5" imgW="592" imgH="591"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600" b="1" i="0" baseline="0" dirty="0">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a:xfrm>
            <a:off x="360000" y="828000"/>
            <a:ext cx="4680000" cy="792000"/>
          </a:xfrm>
        </p:spPr>
        <p:txBody>
          <a:bodyPr/>
          <a:lstStyle/>
          <a:p>
            <a:r>
              <a:rPr lang="en-US"/>
              <a:t>Click to edit Master title style</a:t>
            </a:r>
            <a:endParaRPr lang="en-GB"/>
          </a:p>
        </p:txBody>
      </p:sp>
      <p:sp>
        <p:nvSpPr>
          <p:cNvPr id="3" name="Content Placeholder 2"/>
          <p:cNvSpPr>
            <a:spLocks noGrp="1"/>
          </p:cNvSpPr>
          <p:nvPr>
            <p:ph idx="1"/>
          </p:nvPr>
        </p:nvSpPr>
        <p:spPr>
          <a:xfrm>
            <a:off x="360000" y="2016000"/>
            <a:ext cx="4680000" cy="36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6">
            <a:extLst>
              <a:ext uri="{FF2B5EF4-FFF2-40B4-BE49-F238E27FC236}">
                <a16:creationId xmlns:a16="http://schemas.microsoft.com/office/drawing/2014/main" id="{39B354AE-7652-4BAF-B8D5-6606531144EF}"/>
              </a:ext>
            </a:extLst>
          </p:cNvPr>
          <p:cNvSpPr>
            <a:spLocks noGrp="1"/>
          </p:cNvSpPr>
          <p:nvPr>
            <p:ph type="pic" sz="quarter" idx="13"/>
          </p:nvPr>
        </p:nvSpPr>
        <p:spPr>
          <a:xfrm>
            <a:off x="6120000" y="0"/>
            <a:ext cx="6120000" cy="6192000"/>
          </a:xfrm>
          <a:solidFill>
            <a:schemeClr val="bg1">
              <a:lumMod val="95000"/>
            </a:schemeClr>
          </a:solidFill>
        </p:spPr>
        <p:txBody>
          <a:bodyPr/>
          <a:lstStyle>
            <a:lvl1pPr>
              <a:defRPr b="0"/>
            </a:lvl1pPr>
          </a:lstStyle>
          <a:p>
            <a:r>
              <a:rPr lang="en-US"/>
              <a:t>Click icon to add picture</a:t>
            </a:r>
            <a:endParaRPr lang="en-GB" dirty="0"/>
          </a:p>
        </p:txBody>
      </p:sp>
      <p:sp>
        <p:nvSpPr>
          <p:cNvPr id="9" name="Slide Number Placeholder 3">
            <a:extLst>
              <a:ext uri="{FF2B5EF4-FFF2-40B4-BE49-F238E27FC236}">
                <a16:creationId xmlns:a16="http://schemas.microsoft.com/office/drawing/2014/main" id="{16410C1F-718E-484A-AF17-8FAC48E81AD8}"/>
              </a:ext>
            </a:extLst>
          </p:cNvPr>
          <p:cNvSpPr>
            <a:spLocks noGrp="1"/>
          </p:cNvSpPr>
          <p:nvPr>
            <p:ph type="sldNum" sz="quarter" idx="12"/>
          </p:nvPr>
        </p:nvSpPr>
        <p:spPr>
          <a:xfrm>
            <a:off x="360000" y="6318000"/>
            <a:ext cx="360000"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a:p>
        </p:txBody>
      </p:sp>
      <p:sp>
        <p:nvSpPr>
          <p:cNvPr id="8" name="Footer Placeholder 4"/>
          <p:cNvSpPr>
            <a:spLocks noGrp="1"/>
          </p:cNvSpPr>
          <p:nvPr>
            <p:ph type="ftr" sz="quarter" idx="3"/>
          </p:nvPr>
        </p:nvSpPr>
        <p:spPr>
          <a:xfrm>
            <a:off x="8856116" y="6318000"/>
            <a:ext cx="2447872" cy="262800"/>
          </a:xfrm>
          <a:prstGeom prst="rect">
            <a:avLst/>
          </a:prstGeom>
        </p:spPr>
        <p:txBody>
          <a:bodyPr vert="horz" lIns="0" tIns="0" rIns="0" bIns="0" rtlCol="0" anchor="b" anchorCtr="0">
            <a:noAutofit/>
          </a:bodyPr>
          <a:lstStyle>
            <a:lvl1pPr algn="r">
              <a:defRPr sz="1000" b="1">
                <a:solidFill>
                  <a:schemeClr val="accent1"/>
                </a:solidFill>
              </a:defRPr>
            </a:lvl1pPr>
          </a:lstStyle>
          <a:p>
            <a:r>
              <a:rPr lang="en-GB"/>
              <a:t>Enter Security Classification or remove</a:t>
            </a:r>
            <a:endParaRPr lang="en-GB" dirty="0"/>
          </a:p>
        </p:txBody>
      </p:sp>
      <p:sp>
        <p:nvSpPr>
          <p:cNvPr id="10" name="Date Placeholder 11">
            <a:extLst>
              <a:ext uri="{FF2B5EF4-FFF2-40B4-BE49-F238E27FC236}">
                <a16:creationId xmlns:a16="http://schemas.microsoft.com/office/drawing/2014/main" id="{C39E60E8-B03D-CF46-B400-1768FAAA8855}"/>
              </a:ext>
            </a:extLst>
          </p:cNvPr>
          <p:cNvSpPr>
            <a:spLocks noGrp="1"/>
          </p:cNvSpPr>
          <p:nvPr>
            <p:ph type="dt" sz="half" idx="2"/>
          </p:nvPr>
        </p:nvSpPr>
        <p:spPr>
          <a:xfrm>
            <a:off x="863228" y="6228581"/>
            <a:ext cx="7776864" cy="352220"/>
          </a:xfrm>
          <a:prstGeom prst="rect">
            <a:avLst/>
          </a:prstGeom>
        </p:spPr>
        <p:txBody>
          <a:bodyPr vert="horz" lIns="0" tIns="0" rIns="0" bIns="0" rtlCol="0" anchor="b" anchorCtr="0">
            <a:noAutofit/>
          </a:bodyPr>
          <a:lstStyle>
            <a:lvl1pPr>
              <a:defRPr lang="en-GB" sz="1000" b="0" i="0" smtClean="0">
                <a:solidFill>
                  <a:schemeClr val="accent1"/>
                </a:solidFill>
                <a:latin typeface="+mn-lt"/>
              </a:defRPr>
            </a:lvl1pPr>
          </a:lstStyle>
          <a:p>
            <a:r>
              <a:rPr lang="en-GB"/>
              <a:t>Source / Note: remove if not required</a:t>
            </a:r>
            <a:endParaRPr lang="en-GB" dirty="0"/>
          </a:p>
        </p:txBody>
      </p:sp>
    </p:spTree>
    <p:extLst>
      <p:ext uri="{BB962C8B-B14F-4D97-AF65-F5344CB8AC3E}">
        <p14:creationId xmlns:p14="http://schemas.microsoft.com/office/powerpoint/2010/main" val="1645980719"/>
      </p:ext>
    </p:extLst>
  </p:cSld>
  <p:clrMapOvr>
    <a:masterClrMapping/>
  </p:clrMapOvr>
  <p:extLst>
    <p:ext uri="{DCECCB84-F9BA-43D5-87BE-67443E8EF086}">
      <p15:sldGuideLst xmlns:p15="http://schemas.microsoft.com/office/powerpoint/2012/main">
        <p15:guide id="1" pos="224" userDrawn="1">
          <p15:clr>
            <a:srgbClr val="CCCCCC"/>
          </p15:clr>
        </p15:guide>
        <p15:guide id="2" pos="3176" userDrawn="1">
          <p15:clr>
            <a:srgbClr val="CCCCCC"/>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2 Landscape Images">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5547723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7" name="think-cell Slide" r:id="rId5" imgW="592" imgH="591" progId="TCLayout.ActiveDocument.1">
                  <p:embed/>
                </p:oleObj>
              </mc:Choice>
              <mc:Fallback>
                <p:oleObj name="think-cell Slide" r:id="rId5" imgW="592" imgH="591"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600" b="1" i="0" baseline="0" dirty="0">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a:xfrm>
            <a:off x="360000" y="828000"/>
            <a:ext cx="4680000" cy="792000"/>
          </a:xfrm>
        </p:spPr>
        <p:txBody>
          <a:bodyPr/>
          <a:lstStyle/>
          <a:p>
            <a:r>
              <a:rPr lang="en-US"/>
              <a:t>Click to edit Master title style</a:t>
            </a:r>
            <a:endParaRPr lang="en-GB" dirty="0"/>
          </a:p>
        </p:txBody>
      </p:sp>
      <p:sp>
        <p:nvSpPr>
          <p:cNvPr id="3" name="Content Placeholder 2"/>
          <p:cNvSpPr>
            <a:spLocks noGrp="1"/>
          </p:cNvSpPr>
          <p:nvPr>
            <p:ph sz="half" idx="1"/>
          </p:nvPr>
        </p:nvSpPr>
        <p:spPr>
          <a:xfrm>
            <a:off x="360000" y="2016000"/>
            <a:ext cx="4680000" cy="3600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4">
            <a:extLst>
              <a:ext uri="{FF2B5EF4-FFF2-40B4-BE49-F238E27FC236}">
                <a16:creationId xmlns:a16="http://schemas.microsoft.com/office/drawing/2014/main" id="{D035A9AE-09A5-490F-8FA9-56997A9CD86C}"/>
              </a:ext>
            </a:extLst>
          </p:cNvPr>
          <p:cNvSpPr>
            <a:spLocks noGrp="1"/>
          </p:cNvSpPr>
          <p:nvPr>
            <p:ph type="pic" sz="quarter" idx="13"/>
          </p:nvPr>
        </p:nvSpPr>
        <p:spPr>
          <a:xfrm>
            <a:off x="6120000" y="2015999"/>
            <a:ext cx="3060000" cy="2088000"/>
          </a:xfrm>
          <a:solidFill>
            <a:schemeClr val="bg1">
              <a:lumMod val="95000"/>
            </a:schemeClr>
          </a:solidFill>
        </p:spPr>
        <p:txBody>
          <a:bodyPr/>
          <a:lstStyle>
            <a:lvl1pPr>
              <a:defRPr b="0"/>
            </a:lvl1pPr>
          </a:lstStyle>
          <a:p>
            <a:r>
              <a:rPr lang="en-US"/>
              <a:t>Click icon to add picture</a:t>
            </a:r>
            <a:endParaRPr lang="en-GB" dirty="0"/>
          </a:p>
        </p:txBody>
      </p:sp>
      <p:sp>
        <p:nvSpPr>
          <p:cNvPr id="10" name="Picture Placeholder 4">
            <a:extLst>
              <a:ext uri="{FF2B5EF4-FFF2-40B4-BE49-F238E27FC236}">
                <a16:creationId xmlns:a16="http://schemas.microsoft.com/office/drawing/2014/main" id="{8756929E-2779-4685-B9F6-29B8DD163C6B}"/>
              </a:ext>
            </a:extLst>
          </p:cNvPr>
          <p:cNvSpPr>
            <a:spLocks noGrp="1"/>
          </p:cNvSpPr>
          <p:nvPr>
            <p:ph type="pic" sz="quarter" idx="14"/>
          </p:nvPr>
        </p:nvSpPr>
        <p:spPr>
          <a:xfrm>
            <a:off x="9180000" y="2015999"/>
            <a:ext cx="3060000" cy="2088000"/>
          </a:xfrm>
          <a:solidFill>
            <a:schemeClr val="bg1">
              <a:lumMod val="85000"/>
            </a:schemeClr>
          </a:solidFill>
        </p:spPr>
        <p:txBody>
          <a:bodyPr/>
          <a:lstStyle>
            <a:lvl1pPr>
              <a:defRPr b="0"/>
            </a:lvl1pPr>
          </a:lstStyle>
          <a:p>
            <a:r>
              <a:rPr lang="en-US"/>
              <a:t>Click icon to add picture</a:t>
            </a:r>
            <a:endParaRPr lang="en-GB"/>
          </a:p>
        </p:txBody>
      </p:sp>
      <p:sp>
        <p:nvSpPr>
          <p:cNvPr id="9" name="Slide Number Placeholder 3">
            <a:extLst>
              <a:ext uri="{FF2B5EF4-FFF2-40B4-BE49-F238E27FC236}">
                <a16:creationId xmlns:a16="http://schemas.microsoft.com/office/drawing/2014/main" id="{523F891C-6BAF-9541-941C-F1E20C3F9967}"/>
              </a:ext>
            </a:extLst>
          </p:cNvPr>
          <p:cNvSpPr>
            <a:spLocks noGrp="1"/>
          </p:cNvSpPr>
          <p:nvPr>
            <p:ph type="sldNum" sz="quarter" idx="12"/>
          </p:nvPr>
        </p:nvSpPr>
        <p:spPr>
          <a:xfrm>
            <a:off x="360000" y="6318000"/>
            <a:ext cx="360000"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a:p>
        </p:txBody>
      </p:sp>
      <p:sp>
        <p:nvSpPr>
          <p:cNvPr id="11" name="Footer Placeholder 4"/>
          <p:cNvSpPr>
            <a:spLocks noGrp="1"/>
          </p:cNvSpPr>
          <p:nvPr>
            <p:ph type="ftr" sz="quarter" idx="3"/>
          </p:nvPr>
        </p:nvSpPr>
        <p:spPr>
          <a:xfrm>
            <a:off x="8856116" y="6318000"/>
            <a:ext cx="2447872" cy="262800"/>
          </a:xfrm>
          <a:prstGeom prst="rect">
            <a:avLst/>
          </a:prstGeom>
        </p:spPr>
        <p:txBody>
          <a:bodyPr vert="horz" lIns="0" tIns="0" rIns="0" bIns="0" rtlCol="0" anchor="b" anchorCtr="0">
            <a:noAutofit/>
          </a:bodyPr>
          <a:lstStyle>
            <a:lvl1pPr algn="r">
              <a:defRPr sz="1000" b="1">
                <a:solidFill>
                  <a:schemeClr val="accent1"/>
                </a:solidFill>
              </a:defRPr>
            </a:lvl1pPr>
          </a:lstStyle>
          <a:p>
            <a:r>
              <a:rPr lang="en-GB"/>
              <a:t>Enter Security Classification or remove</a:t>
            </a:r>
            <a:endParaRPr lang="en-GB" dirty="0"/>
          </a:p>
        </p:txBody>
      </p:sp>
      <p:sp>
        <p:nvSpPr>
          <p:cNvPr id="12" name="Date Placeholder 11">
            <a:extLst>
              <a:ext uri="{FF2B5EF4-FFF2-40B4-BE49-F238E27FC236}">
                <a16:creationId xmlns:a16="http://schemas.microsoft.com/office/drawing/2014/main" id="{C39E60E8-B03D-CF46-B400-1768FAAA8855}"/>
              </a:ext>
            </a:extLst>
          </p:cNvPr>
          <p:cNvSpPr>
            <a:spLocks noGrp="1"/>
          </p:cNvSpPr>
          <p:nvPr>
            <p:ph type="dt" sz="half" idx="2"/>
          </p:nvPr>
        </p:nvSpPr>
        <p:spPr>
          <a:xfrm>
            <a:off x="863228" y="6228581"/>
            <a:ext cx="7776864" cy="352220"/>
          </a:xfrm>
          <a:prstGeom prst="rect">
            <a:avLst/>
          </a:prstGeom>
        </p:spPr>
        <p:txBody>
          <a:bodyPr vert="horz" lIns="0" tIns="0" rIns="0" bIns="0" rtlCol="0" anchor="b" anchorCtr="0">
            <a:noAutofit/>
          </a:bodyPr>
          <a:lstStyle>
            <a:lvl1pPr>
              <a:defRPr lang="en-GB" sz="1000" b="0" i="0" smtClean="0">
                <a:solidFill>
                  <a:schemeClr val="accent1"/>
                </a:solidFill>
                <a:latin typeface="+mn-lt"/>
              </a:defRPr>
            </a:lvl1pPr>
          </a:lstStyle>
          <a:p>
            <a:r>
              <a:rPr lang="en-GB"/>
              <a:t>Source / Note: remove if not required</a:t>
            </a:r>
            <a:endParaRPr lang="en-GB" dirty="0"/>
          </a:p>
        </p:txBody>
      </p:sp>
    </p:spTree>
    <p:extLst>
      <p:ext uri="{BB962C8B-B14F-4D97-AF65-F5344CB8AC3E}">
        <p14:creationId xmlns:p14="http://schemas.microsoft.com/office/powerpoint/2010/main" val="1249825440"/>
      </p:ext>
    </p:extLst>
  </p:cSld>
  <p:clrMapOvr>
    <a:masterClrMapping/>
  </p:clrMapOvr>
  <p:extLst>
    <p:ext uri="{DCECCB84-F9BA-43D5-87BE-67443E8EF086}">
      <p15:sldGuideLst xmlns:p15="http://schemas.microsoft.com/office/powerpoint/2012/main">
        <p15:guide id="1" pos="224" userDrawn="1">
          <p15:clr>
            <a:srgbClr val="CCCCCC"/>
          </p15:clr>
        </p15:guide>
        <p15:guide id="2" pos="3176" userDrawn="1">
          <p15:clr>
            <a:srgbClr val="CCCCCC"/>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2 Portrait Images">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1661670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1" name="think-cell Slide" r:id="rId5" imgW="592" imgH="591" progId="TCLayout.ActiveDocument.1">
                  <p:embed/>
                </p:oleObj>
              </mc:Choice>
              <mc:Fallback>
                <p:oleObj name="think-cell Slide" r:id="rId5" imgW="592" imgH="591"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600" b="1" i="0" baseline="0" dirty="0">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a:xfrm>
            <a:off x="360000" y="828000"/>
            <a:ext cx="4680000" cy="792000"/>
          </a:xfrm>
        </p:spPr>
        <p:txBody>
          <a:bodyPr/>
          <a:lstStyle/>
          <a:p>
            <a:r>
              <a:rPr lang="en-US"/>
              <a:t>Click to edit Master title style</a:t>
            </a:r>
            <a:endParaRPr lang="en-GB" dirty="0"/>
          </a:p>
        </p:txBody>
      </p:sp>
      <p:sp>
        <p:nvSpPr>
          <p:cNvPr id="3" name="Content Placeholder 2"/>
          <p:cNvSpPr>
            <a:spLocks noGrp="1"/>
          </p:cNvSpPr>
          <p:nvPr>
            <p:ph sz="half" idx="1"/>
          </p:nvPr>
        </p:nvSpPr>
        <p:spPr>
          <a:xfrm>
            <a:off x="360000" y="2016000"/>
            <a:ext cx="4680000" cy="3600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4">
            <a:extLst>
              <a:ext uri="{FF2B5EF4-FFF2-40B4-BE49-F238E27FC236}">
                <a16:creationId xmlns:a16="http://schemas.microsoft.com/office/drawing/2014/main" id="{D035A9AE-09A5-490F-8FA9-56997A9CD86C}"/>
              </a:ext>
            </a:extLst>
          </p:cNvPr>
          <p:cNvSpPr>
            <a:spLocks noGrp="1"/>
          </p:cNvSpPr>
          <p:nvPr>
            <p:ph type="pic" sz="quarter" idx="13"/>
          </p:nvPr>
        </p:nvSpPr>
        <p:spPr>
          <a:xfrm>
            <a:off x="6120000" y="2015999"/>
            <a:ext cx="3060000" cy="4176000"/>
          </a:xfrm>
          <a:solidFill>
            <a:schemeClr val="bg1">
              <a:lumMod val="95000"/>
            </a:schemeClr>
          </a:solidFill>
        </p:spPr>
        <p:txBody>
          <a:bodyPr/>
          <a:lstStyle>
            <a:lvl1pPr>
              <a:defRPr b="0"/>
            </a:lvl1pPr>
          </a:lstStyle>
          <a:p>
            <a:r>
              <a:rPr lang="en-US"/>
              <a:t>Click icon to add picture</a:t>
            </a:r>
            <a:endParaRPr lang="en-GB"/>
          </a:p>
        </p:txBody>
      </p:sp>
      <p:sp>
        <p:nvSpPr>
          <p:cNvPr id="10" name="Picture Placeholder 4">
            <a:extLst>
              <a:ext uri="{FF2B5EF4-FFF2-40B4-BE49-F238E27FC236}">
                <a16:creationId xmlns:a16="http://schemas.microsoft.com/office/drawing/2014/main" id="{8756929E-2779-4685-B9F6-29B8DD163C6B}"/>
              </a:ext>
            </a:extLst>
          </p:cNvPr>
          <p:cNvSpPr>
            <a:spLocks noGrp="1"/>
          </p:cNvSpPr>
          <p:nvPr>
            <p:ph type="pic" sz="quarter" idx="14"/>
          </p:nvPr>
        </p:nvSpPr>
        <p:spPr>
          <a:xfrm>
            <a:off x="9180000" y="2015999"/>
            <a:ext cx="3060000" cy="4176000"/>
          </a:xfrm>
          <a:solidFill>
            <a:schemeClr val="bg1">
              <a:lumMod val="85000"/>
            </a:schemeClr>
          </a:solidFill>
        </p:spPr>
        <p:txBody>
          <a:bodyPr/>
          <a:lstStyle>
            <a:lvl1pPr>
              <a:defRPr b="0"/>
            </a:lvl1pPr>
          </a:lstStyle>
          <a:p>
            <a:r>
              <a:rPr lang="en-US"/>
              <a:t>Click icon to add picture</a:t>
            </a:r>
            <a:endParaRPr lang="en-GB"/>
          </a:p>
        </p:txBody>
      </p:sp>
      <p:sp>
        <p:nvSpPr>
          <p:cNvPr id="9" name="Slide Number Placeholder 3">
            <a:extLst>
              <a:ext uri="{FF2B5EF4-FFF2-40B4-BE49-F238E27FC236}">
                <a16:creationId xmlns:a16="http://schemas.microsoft.com/office/drawing/2014/main" id="{8FF3DD65-4A0B-D240-9541-3D719238697C}"/>
              </a:ext>
            </a:extLst>
          </p:cNvPr>
          <p:cNvSpPr>
            <a:spLocks noGrp="1"/>
          </p:cNvSpPr>
          <p:nvPr>
            <p:ph type="sldNum" sz="quarter" idx="12"/>
          </p:nvPr>
        </p:nvSpPr>
        <p:spPr>
          <a:xfrm>
            <a:off x="360000" y="6318000"/>
            <a:ext cx="360000"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a:p>
        </p:txBody>
      </p:sp>
      <p:sp>
        <p:nvSpPr>
          <p:cNvPr id="11" name="Footer Placeholder 4"/>
          <p:cNvSpPr>
            <a:spLocks noGrp="1"/>
          </p:cNvSpPr>
          <p:nvPr>
            <p:ph type="ftr" sz="quarter" idx="3"/>
          </p:nvPr>
        </p:nvSpPr>
        <p:spPr>
          <a:xfrm>
            <a:off x="8856116" y="6318000"/>
            <a:ext cx="2447872" cy="262800"/>
          </a:xfrm>
          <a:prstGeom prst="rect">
            <a:avLst/>
          </a:prstGeom>
        </p:spPr>
        <p:txBody>
          <a:bodyPr vert="horz" lIns="0" tIns="0" rIns="0" bIns="0" rtlCol="0" anchor="b" anchorCtr="0">
            <a:noAutofit/>
          </a:bodyPr>
          <a:lstStyle>
            <a:lvl1pPr algn="r">
              <a:defRPr sz="1000" b="1">
                <a:solidFill>
                  <a:schemeClr val="accent1"/>
                </a:solidFill>
              </a:defRPr>
            </a:lvl1pPr>
          </a:lstStyle>
          <a:p>
            <a:r>
              <a:rPr lang="en-GB"/>
              <a:t>Enter Security Classification or remove</a:t>
            </a:r>
            <a:endParaRPr lang="en-GB" dirty="0"/>
          </a:p>
        </p:txBody>
      </p:sp>
      <p:sp>
        <p:nvSpPr>
          <p:cNvPr id="12" name="Date Placeholder 11">
            <a:extLst>
              <a:ext uri="{FF2B5EF4-FFF2-40B4-BE49-F238E27FC236}">
                <a16:creationId xmlns:a16="http://schemas.microsoft.com/office/drawing/2014/main" id="{C39E60E8-B03D-CF46-B400-1768FAAA8855}"/>
              </a:ext>
            </a:extLst>
          </p:cNvPr>
          <p:cNvSpPr>
            <a:spLocks noGrp="1"/>
          </p:cNvSpPr>
          <p:nvPr>
            <p:ph type="dt" sz="half" idx="2"/>
          </p:nvPr>
        </p:nvSpPr>
        <p:spPr>
          <a:xfrm>
            <a:off x="863228" y="6228581"/>
            <a:ext cx="7776864" cy="352220"/>
          </a:xfrm>
          <a:prstGeom prst="rect">
            <a:avLst/>
          </a:prstGeom>
        </p:spPr>
        <p:txBody>
          <a:bodyPr vert="horz" lIns="0" tIns="0" rIns="0" bIns="0" rtlCol="0" anchor="b" anchorCtr="0">
            <a:noAutofit/>
          </a:bodyPr>
          <a:lstStyle>
            <a:lvl1pPr>
              <a:defRPr lang="en-GB" sz="1000" b="0" i="0" smtClean="0">
                <a:solidFill>
                  <a:schemeClr val="accent1"/>
                </a:solidFill>
                <a:latin typeface="+mn-lt"/>
              </a:defRPr>
            </a:lvl1pPr>
          </a:lstStyle>
          <a:p>
            <a:r>
              <a:rPr lang="en-GB"/>
              <a:t>Source / Note: remove if not required</a:t>
            </a:r>
            <a:endParaRPr lang="en-GB" dirty="0"/>
          </a:p>
        </p:txBody>
      </p:sp>
    </p:spTree>
    <p:extLst>
      <p:ext uri="{BB962C8B-B14F-4D97-AF65-F5344CB8AC3E}">
        <p14:creationId xmlns:p14="http://schemas.microsoft.com/office/powerpoint/2010/main" val="1862941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3 Images">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41462474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5" name="think-cell Slide" r:id="rId5" imgW="592" imgH="591" progId="TCLayout.ActiveDocument.1">
                  <p:embed/>
                </p:oleObj>
              </mc:Choice>
              <mc:Fallback>
                <p:oleObj name="think-cell Slide" r:id="rId5" imgW="592" imgH="591"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600" b="1" i="0" baseline="0" dirty="0">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a:xfrm>
            <a:off x="360000" y="828000"/>
            <a:ext cx="4680000" cy="792000"/>
          </a:xfrm>
        </p:spPr>
        <p:txBody>
          <a:bodyPr/>
          <a:lstStyle/>
          <a:p>
            <a:r>
              <a:rPr lang="en-US"/>
              <a:t>Click to edit Master title style</a:t>
            </a:r>
            <a:endParaRPr lang="en-GB" dirty="0"/>
          </a:p>
        </p:txBody>
      </p:sp>
      <p:sp>
        <p:nvSpPr>
          <p:cNvPr id="3" name="Content Placeholder 2"/>
          <p:cNvSpPr>
            <a:spLocks noGrp="1"/>
          </p:cNvSpPr>
          <p:nvPr>
            <p:ph sz="half" idx="1"/>
          </p:nvPr>
        </p:nvSpPr>
        <p:spPr>
          <a:xfrm>
            <a:off x="360000" y="2016000"/>
            <a:ext cx="4680000" cy="3600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4">
            <a:extLst>
              <a:ext uri="{FF2B5EF4-FFF2-40B4-BE49-F238E27FC236}">
                <a16:creationId xmlns:a16="http://schemas.microsoft.com/office/drawing/2014/main" id="{EF95CA88-6E93-41FD-95E1-3CBCD8250032}"/>
              </a:ext>
            </a:extLst>
          </p:cNvPr>
          <p:cNvSpPr>
            <a:spLocks noGrp="1"/>
          </p:cNvSpPr>
          <p:nvPr>
            <p:ph type="pic" sz="quarter" idx="13"/>
          </p:nvPr>
        </p:nvSpPr>
        <p:spPr>
          <a:xfrm>
            <a:off x="6120000" y="2015999"/>
            <a:ext cx="3060000" cy="4176000"/>
          </a:xfrm>
          <a:solidFill>
            <a:schemeClr val="bg1">
              <a:lumMod val="95000"/>
            </a:schemeClr>
          </a:solidFill>
        </p:spPr>
        <p:txBody>
          <a:bodyPr/>
          <a:lstStyle>
            <a:lvl1pPr>
              <a:defRPr b="0"/>
            </a:lvl1pPr>
          </a:lstStyle>
          <a:p>
            <a:r>
              <a:rPr lang="en-US"/>
              <a:t>Click icon to add picture</a:t>
            </a:r>
            <a:endParaRPr lang="en-GB"/>
          </a:p>
        </p:txBody>
      </p:sp>
      <p:sp>
        <p:nvSpPr>
          <p:cNvPr id="10" name="Picture Placeholder 4">
            <a:extLst>
              <a:ext uri="{FF2B5EF4-FFF2-40B4-BE49-F238E27FC236}">
                <a16:creationId xmlns:a16="http://schemas.microsoft.com/office/drawing/2014/main" id="{465383E4-9B0A-43BD-B164-89BFC7F626D7}"/>
              </a:ext>
            </a:extLst>
          </p:cNvPr>
          <p:cNvSpPr>
            <a:spLocks noGrp="1"/>
          </p:cNvSpPr>
          <p:nvPr>
            <p:ph type="pic" sz="quarter" idx="14"/>
          </p:nvPr>
        </p:nvSpPr>
        <p:spPr>
          <a:xfrm>
            <a:off x="9180000" y="2015999"/>
            <a:ext cx="3060000" cy="2088000"/>
          </a:xfrm>
          <a:solidFill>
            <a:schemeClr val="bg1">
              <a:lumMod val="85000"/>
            </a:schemeClr>
          </a:solidFill>
        </p:spPr>
        <p:txBody>
          <a:bodyPr/>
          <a:lstStyle>
            <a:lvl1pPr>
              <a:defRPr b="0"/>
            </a:lvl1pPr>
          </a:lstStyle>
          <a:p>
            <a:r>
              <a:rPr lang="en-US"/>
              <a:t>Click icon to add picture</a:t>
            </a:r>
            <a:endParaRPr lang="en-GB"/>
          </a:p>
        </p:txBody>
      </p:sp>
      <p:sp>
        <p:nvSpPr>
          <p:cNvPr id="11" name="Picture Placeholder 4">
            <a:extLst>
              <a:ext uri="{FF2B5EF4-FFF2-40B4-BE49-F238E27FC236}">
                <a16:creationId xmlns:a16="http://schemas.microsoft.com/office/drawing/2014/main" id="{04BD122D-3F9A-4C09-96ED-16A8A704A694}"/>
              </a:ext>
            </a:extLst>
          </p:cNvPr>
          <p:cNvSpPr>
            <a:spLocks noGrp="1"/>
          </p:cNvSpPr>
          <p:nvPr>
            <p:ph type="pic" sz="quarter" idx="15"/>
          </p:nvPr>
        </p:nvSpPr>
        <p:spPr>
          <a:xfrm>
            <a:off x="9180000" y="4104000"/>
            <a:ext cx="3060000" cy="2088000"/>
          </a:xfrm>
          <a:solidFill>
            <a:schemeClr val="bg1">
              <a:lumMod val="75000"/>
            </a:schemeClr>
          </a:solidFill>
        </p:spPr>
        <p:txBody>
          <a:bodyPr/>
          <a:lstStyle>
            <a:lvl1pPr>
              <a:defRPr b="0"/>
            </a:lvl1pPr>
          </a:lstStyle>
          <a:p>
            <a:r>
              <a:rPr lang="en-US"/>
              <a:t>Click icon to add picture</a:t>
            </a:r>
            <a:endParaRPr lang="en-GB"/>
          </a:p>
        </p:txBody>
      </p:sp>
      <p:sp>
        <p:nvSpPr>
          <p:cNvPr id="13" name="Slide Number Placeholder 3">
            <a:extLst>
              <a:ext uri="{FF2B5EF4-FFF2-40B4-BE49-F238E27FC236}">
                <a16:creationId xmlns:a16="http://schemas.microsoft.com/office/drawing/2014/main" id="{7113D4FE-C9FD-D440-9DF5-E485B502DA33}"/>
              </a:ext>
            </a:extLst>
          </p:cNvPr>
          <p:cNvSpPr>
            <a:spLocks noGrp="1"/>
          </p:cNvSpPr>
          <p:nvPr>
            <p:ph type="sldNum" sz="quarter" idx="12"/>
          </p:nvPr>
        </p:nvSpPr>
        <p:spPr>
          <a:xfrm>
            <a:off x="360000" y="6318000"/>
            <a:ext cx="360000"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a:p>
        </p:txBody>
      </p:sp>
      <p:sp>
        <p:nvSpPr>
          <p:cNvPr id="12" name="Footer Placeholder 4"/>
          <p:cNvSpPr>
            <a:spLocks noGrp="1"/>
          </p:cNvSpPr>
          <p:nvPr>
            <p:ph type="ftr" sz="quarter" idx="3"/>
          </p:nvPr>
        </p:nvSpPr>
        <p:spPr>
          <a:xfrm>
            <a:off x="8856116" y="6318000"/>
            <a:ext cx="2447872" cy="262800"/>
          </a:xfrm>
          <a:prstGeom prst="rect">
            <a:avLst/>
          </a:prstGeom>
        </p:spPr>
        <p:txBody>
          <a:bodyPr vert="horz" lIns="0" tIns="0" rIns="0" bIns="0" rtlCol="0" anchor="b" anchorCtr="0">
            <a:noAutofit/>
          </a:bodyPr>
          <a:lstStyle>
            <a:lvl1pPr algn="r">
              <a:defRPr sz="1000" b="1">
                <a:solidFill>
                  <a:schemeClr val="accent1"/>
                </a:solidFill>
              </a:defRPr>
            </a:lvl1pPr>
          </a:lstStyle>
          <a:p>
            <a:r>
              <a:rPr lang="en-GB"/>
              <a:t>Enter Security Classification or remove</a:t>
            </a:r>
            <a:endParaRPr lang="en-GB" dirty="0"/>
          </a:p>
        </p:txBody>
      </p:sp>
      <p:sp>
        <p:nvSpPr>
          <p:cNvPr id="14" name="Date Placeholder 11">
            <a:extLst>
              <a:ext uri="{FF2B5EF4-FFF2-40B4-BE49-F238E27FC236}">
                <a16:creationId xmlns:a16="http://schemas.microsoft.com/office/drawing/2014/main" id="{C39E60E8-B03D-CF46-B400-1768FAAA8855}"/>
              </a:ext>
            </a:extLst>
          </p:cNvPr>
          <p:cNvSpPr>
            <a:spLocks noGrp="1"/>
          </p:cNvSpPr>
          <p:nvPr>
            <p:ph type="dt" sz="half" idx="2"/>
          </p:nvPr>
        </p:nvSpPr>
        <p:spPr>
          <a:xfrm>
            <a:off x="863228" y="6228581"/>
            <a:ext cx="7776864" cy="352220"/>
          </a:xfrm>
          <a:prstGeom prst="rect">
            <a:avLst/>
          </a:prstGeom>
        </p:spPr>
        <p:txBody>
          <a:bodyPr vert="horz" lIns="0" tIns="0" rIns="0" bIns="0" rtlCol="0" anchor="b" anchorCtr="0">
            <a:noAutofit/>
          </a:bodyPr>
          <a:lstStyle>
            <a:lvl1pPr>
              <a:defRPr lang="en-GB" sz="1000" b="0" i="0" smtClean="0">
                <a:solidFill>
                  <a:schemeClr val="accent1"/>
                </a:solidFill>
                <a:latin typeface="+mn-lt"/>
              </a:defRPr>
            </a:lvl1pPr>
          </a:lstStyle>
          <a:p>
            <a:r>
              <a:rPr lang="en-GB"/>
              <a:t>Source / Note: remove if not required</a:t>
            </a:r>
            <a:endParaRPr lang="en-GB" dirty="0"/>
          </a:p>
        </p:txBody>
      </p:sp>
    </p:spTree>
    <p:extLst>
      <p:ext uri="{BB962C8B-B14F-4D97-AF65-F5344CB8AC3E}">
        <p14:creationId xmlns:p14="http://schemas.microsoft.com/office/powerpoint/2010/main" val="3455967518"/>
      </p:ext>
    </p:extLst>
  </p:cSld>
  <p:clrMapOvr>
    <a:masterClrMapping/>
  </p:clrMapOvr>
  <p:extLst>
    <p:ext uri="{DCECCB84-F9BA-43D5-87BE-67443E8EF086}">
      <p15:sldGuideLst xmlns:p15="http://schemas.microsoft.com/office/powerpoint/2012/main">
        <p15:guide id="1" pos="224" userDrawn="1">
          <p15:clr>
            <a:srgbClr val="CCCCCC"/>
          </p15:clr>
        </p15:guide>
        <p15:guide id="2" pos="3176" userDrawn="1">
          <p15:clr>
            <a:srgbClr val="CCCCCC"/>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22006197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9" name="think-cell Slide" r:id="rId5" imgW="592" imgH="591" progId="TCLayout.ActiveDocument.1">
                  <p:embed/>
                </p:oleObj>
              </mc:Choice>
              <mc:Fallback>
                <p:oleObj name="think-cell Slide" r:id="rId5" imgW="592" imgH="591"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600" b="1" i="0" baseline="0" dirty="0">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a:xfrm>
            <a:off x="360000" y="828000"/>
            <a:ext cx="4678775" cy="792000"/>
          </a:xfrm>
        </p:spPr>
        <p:txBody>
          <a:bodyPr/>
          <a:lstStyle/>
          <a:p>
            <a:r>
              <a:rPr lang="en-US"/>
              <a:t>Click to edit Master title style</a:t>
            </a:r>
            <a:endParaRPr lang="en-GB" dirty="0"/>
          </a:p>
        </p:txBody>
      </p:sp>
      <p:sp>
        <p:nvSpPr>
          <p:cNvPr id="3" name="Content Placeholder 2"/>
          <p:cNvSpPr>
            <a:spLocks noGrp="1"/>
          </p:cNvSpPr>
          <p:nvPr>
            <p:ph sz="half" idx="1"/>
          </p:nvPr>
        </p:nvSpPr>
        <p:spPr>
          <a:xfrm>
            <a:off x="358775" y="2016000"/>
            <a:ext cx="4680000" cy="3600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Picture Placeholder 4">
            <a:extLst>
              <a:ext uri="{FF2B5EF4-FFF2-40B4-BE49-F238E27FC236}">
                <a16:creationId xmlns:a16="http://schemas.microsoft.com/office/drawing/2014/main" id="{C19ADD48-2F68-4A7D-B3D5-09506162F0FB}"/>
              </a:ext>
            </a:extLst>
          </p:cNvPr>
          <p:cNvSpPr>
            <a:spLocks noGrp="1"/>
          </p:cNvSpPr>
          <p:nvPr>
            <p:ph type="pic" sz="quarter" idx="13"/>
          </p:nvPr>
        </p:nvSpPr>
        <p:spPr>
          <a:xfrm>
            <a:off x="6119812" y="2015999"/>
            <a:ext cx="3060000" cy="2088000"/>
          </a:xfrm>
          <a:solidFill>
            <a:schemeClr val="bg1">
              <a:lumMod val="95000"/>
            </a:schemeClr>
          </a:solidFill>
        </p:spPr>
        <p:txBody>
          <a:bodyPr/>
          <a:lstStyle>
            <a:lvl1pPr>
              <a:defRPr b="0"/>
            </a:lvl1pPr>
          </a:lstStyle>
          <a:p>
            <a:r>
              <a:rPr lang="en-US"/>
              <a:t>Click icon to add picture</a:t>
            </a:r>
            <a:endParaRPr lang="en-GB"/>
          </a:p>
        </p:txBody>
      </p:sp>
      <p:sp>
        <p:nvSpPr>
          <p:cNvPr id="11" name="Picture Placeholder 4">
            <a:extLst>
              <a:ext uri="{FF2B5EF4-FFF2-40B4-BE49-F238E27FC236}">
                <a16:creationId xmlns:a16="http://schemas.microsoft.com/office/drawing/2014/main" id="{82FDE75D-1A2E-4FEF-A937-A4B0B83683A6}"/>
              </a:ext>
            </a:extLst>
          </p:cNvPr>
          <p:cNvSpPr>
            <a:spLocks noGrp="1"/>
          </p:cNvSpPr>
          <p:nvPr>
            <p:ph type="pic" sz="quarter" idx="14"/>
          </p:nvPr>
        </p:nvSpPr>
        <p:spPr>
          <a:xfrm>
            <a:off x="9179812" y="2015999"/>
            <a:ext cx="3060000" cy="2088000"/>
          </a:xfrm>
          <a:solidFill>
            <a:schemeClr val="bg1">
              <a:lumMod val="85000"/>
            </a:schemeClr>
          </a:solidFill>
        </p:spPr>
        <p:txBody>
          <a:bodyPr/>
          <a:lstStyle>
            <a:lvl1pPr>
              <a:defRPr b="0"/>
            </a:lvl1pPr>
          </a:lstStyle>
          <a:p>
            <a:r>
              <a:rPr lang="en-US"/>
              <a:t>Click icon to add picture</a:t>
            </a:r>
            <a:endParaRPr lang="en-GB"/>
          </a:p>
        </p:txBody>
      </p:sp>
      <p:sp>
        <p:nvSpPr>
          <p:cNvPr id="12" name="Picture Placeholder 4">
            <a:extLst>
              <a:ext uri="{FF2B5EF4-FFF2-40B4-BE49-F238E27FC236}">
                <a16:creationId xmlns:a16="http://schemas.microsoft.com/office/drawing/2014/main" id="{0165A44F-D4D9-4418-BCC7-5D6794ADD66B}"/>
              </a:ext>
            </a:extLst>
          </p:cNvPr>
          <p:cNvSpPr>
            <a:spLocks noGrp="1"/>
          </p:cNvSpPr>
          <p:nvPr>
            <p:ph type="pic" sz="quarter" idx="15"/>
          </p:nvPr>
        </p:nvSpPr>
        <p:spPr>
          <a:xfrm>
            <a:off x="6119812" y="4104000"/>
            <a:ext cx="3060000" cy="2088000"/>
          </a:xfrm>
          <a:solidFill>
            <a:schemeClr val="bg1">
              <a:lumMod val="85000"/>
            </a:schemeClr>
          </a:solidFill>
        </p:spPr>
        <p:txBody>
          <a:bodyPr/>
          <a:lstStyle>
            <a:lvl1pPr>
              <a:defRPr b="0"/>
            </a:lvl1pPr>
          </a:lstStyle>
          <a:p>
            <a:r>
              <a:rPr lang="en-US"/>
              <a:t>Click icon to add picture</a:t>
            </a:r>
            <a:endParaRPr lang="en-GB"/>
          </a:p>
        </p:txBody>
      </p:sp>
      <p:sp>
        <p:nvSpPr>
          <p:cNvPr id="17" name="Picture Placeholder 4">
            <a:extLst>
              <a:ext uri="{FF2B5EF4-FFF2-40B4-BE49-F238E27FC236}">
                <a16:creationId xmlns:a16="http://schemas.microsoft.com/office/drawing/2014/main" id="{24E8C0B8-E7AD-48AC-9F2D-D3FAE258D425}"/>
              </a:ext>
            </a:extLst>
          </p:cNvPr>
          <p:cNvSpPr>
            <a:spLocks noGrp="1"/>
          </p:cNvSpPr>
          <p:nvPr>
            <p:ph type="pic" sz="quarter" idx="16"/>
          </p:nvPr>
        </p:nvSpPr>
        <p:spPr>
          <a:xfrm>
            <a:off x="9179812" y="4104000"/>
            <a:ext cx="3060000" cy="2088000"/>
          </a:xfrm>
          <a:solidFill>
            <a:schemeClr val="bg1">
              <a:lumMod val="95000"/>
            </a:schemeClr>
          </a:solidFill>
        </p:spPr>
        <p:txBody>
          <a:bodyPr/>
          <a:lstStyle>
            <a:lvl1pPr>
              <a:defRPr b="0"/>
            </a:lvl1pPr>
          </a:lstStyle>
          <a:p>
            <a:r>
              <a:rPr lang="en-US"/>
              <a:t>Click icon to add picture</a:t>
            </a:r>
            <a:endParaRPr lang="en-GB"/>
          </a:p>
        </p:txBody>
      </p:sp>
      <p:sp>
        <p:nvSpPr>
          <p:cNvPr id="14" name="Slide Number Placeholder 3">
            <a:extLst>
              <a:ext uri="{FF2B5EF4-FFF2-40B4-BE49-F238E27FC236}">
                <a16:creationId xmlns:a16="http://schemas.microsoft.com/office/drawing/2014/main" id="{7911CBF6-61CF-AE45-9D1D-45F0D90515E5}"/>
              </a:ext>
            </a:extLst>
          </p:cNvPr>
          <p:cNvSpPr>
            <a:spLocks noGrp="1"/>
          </p:cNvSpPr>
          <p:nvPr>
            <p:ph type="sldNum" sz="quarter" idx="12"/>
          </p:nvPr>
        </p:nvSpPr>
        <p:spPr>
          <a:xfrm>
            <a:off x="360000" y="6318000"/>
            <a:ext cx="360000"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a:p>
        </p:txBody>
      </p:sp>
      <p:sp>
        <p:nvSpPr>
          <p:cNvPr id="13" name="Footer Placeholder 4"/>
          <p:cNvSpPr>
            <a:spLocks noGrp="1"/>
          </p:cNvSpPr>
          <p:nvPr>
            <p:ph type="ftr" sz="quarter" idx="3"/>
          </p:nvPr>
        </p:nvSpPr>
        <p:spPr>
          <a:xfrm>
            <a:off x="8856116" y="6318000"/>
            <a:ext cx="2447872" cy="262800"/>
          </a:xfrm>
          <a:prstGeom prst="rect">
            <a:avLst/>
          </a:prstGeom>
        </p:spPr>
        <p:txBody>
          <a:bodyPr vert="horz" lIns="0" tIns="0" rIns="0" bIns="0" rtlCol="0" anchor="b" anchorCtr="0">
            <a:noAutofit/>
          </a:bodyPr>
          <a:lstStyle>
            <a:lvl1pPr algn="r">
              <a:defRPr sz="1000" b="1">
                <a:solidFill>
                  <a:schemeClr val="accent1"/>
                </a:solidFill>
              </a:defRPr>
            </a:lvl1pPr>
          </a:lstStyle>
          <a:p>
            <a:r>
              <a:rPr lang="en-GB"/>
              <a:t>Enter Security Classification or remove</a:t>
            </a:r>
            <a:endParaRPr lang="en-GB" dirty="0"/>
          </a:p>
        </p:txBody>
      </p:sp>
      <p:sp>
        <p:nvSpPr>
          <p:cNvPr id="15" name="Date Placeholder 11">
            <a:extLst>
              <a:ext uri="{FF2B5EF4-FFF2-40B4-BE49-F238E27FC236}">
                <a16:creationId xmlns:a16="http://schemas.microsoft.com/office/drawing/2014/main" id="{C39E60E8-B03D-CF46-B400-1768FAAA8855}"/>
              </a:ext>
            </a:extLst>
          </p:cNvPr>
          <p:cNvSpPr>
            <a:spLocks noGrp="1"/>
          </p:cNvSpPr>
          <p:nvPr>
            <p:ph type="dt" sz="half" idx="2"/>
          </p:nvPr>
        </p:nvSpPr>
        <p:spPr>
          <a:xfrm>
            <a:off x="863228" y="6228581"/>
            <a:ext cx="7776864" cy="352220"/>
          </a:xfrm>
          <a:prstGeom prst="rect">
            <a:avLst/>
          </a:prstGeom>
        </p:spPr>
        <p:txBody>
          <a:bodyPr vert="horz" lIns="0" tIns="0" rIns="0" bIns="0" rtlCol="0" anchor="b" anchorCtr="0">
            <a:noAutofit/>
          </a:bodyPr>
          <a:lstStyle>
            <a:lvl1pPr>
              <a:defRPr lang="en-GB" sz="1000" b="0" i="0" smtClean="0">
                <a:solidFill>
                  <a:schemeClr val="accent1"/>
                </a:solidFill>
                <a:latin typeface="+mn-lt"/>
              </a:defRPr>
            </a:lvl1pPr>
          </a:lstStyle>
          <a:p>
            <a:r>
              <a:rPr lang="en-GB"/>
              <a:t>Source / Note: remove if not required</a:t>
            </a:r>
            <a:endParaRPr lang="en-GB" dirty="0"/>
          </a:p>
        </p:txBody>
      </p:sp>
    </p:spTree>
    <p:extLst>
      <p:ext uri="{BB962C8B-B14F-4D97-AF65-F5344CB8AC3E}">
        <p14:creationId xmlns:p14="http://schemas.microsoft.com/office/powerpoint/2010/main" val="2473420744"/>
      </p:ext>
    </p:extLst>
  </p:cSld>
  <p:clrMapOvr>
    <a:masterClrMapping/>
  </p:clrMapOvr>
  <p:extLst>
    <p:ext uri="{DCECCB84-F9BA-43D5-87BE-67443E8EF086}">
      <p15:sldGuideLst xmlns:p15="http://schemas.microsoft.com/office/powerpoint/2012/main">
        <p15:guide id="1" pos="224" userDrawn="1">
          <p15:clr>
            <a:srgbClr val="CCCCCC"/>
          </p15:clr>
        </p15:guide>
        <p15:guide id="2" pos="3176" userDrawn="1">
          <p15:clr>
            <a:srgbClr val="CCCCCC"/>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6 Images">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9785384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3" name="think-cell Slide" r:id="rId5" imgW="592" imgH="591" progId="TCLayout.ActiveDocument.1">
                  <p:embed/>
                </p:oleObj>
              </mc:Choice>
              <mc:Fallback>
                <p:oleObj name="think-cell Slide" r:id="rId5" imgW="592" imgH="591"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600" b="1" i="0" baseline="0" dirty="0">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a:xfrm>
            <a:off x="360000" y="828000"/>
            <a:ext cx="4678775" cy="792000"/>
          </a:xfrm>
        </p:spPr>
        <p:txBody>
          <a:bodyPr/>
          <a:lstStyle/>
          <a:p>
            <a:r>
              <a:rPr lang="en-US"/>
              <a:t>Click to edit Master title style</a:t>
            </a:r>
            <a:endParaRPr lang="en-GB" dirty="0"/>
          </a:p>
        </p:txBody>
      </p:sp>
      <p:sp>
        <p:nvSpPr>
          <p:cNvPr id="3" name="Content Placeholder 2"/>
          <p:cNvSpPr>
            <a:spLocks noGrp="1"/>
          </p:cNvSpPr>
          <p:nvPr>
            <p:ph sz="half" idx="1"/>
          </p:nvPr>
        </p:nvSpPr>
        <p:spPr>
          <a:xfrm>
            <a:off x="358775" y="2016000"/>
            <a:ext cx="4680000" cy="3600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Picture Placeholder 4">
            <a:extLst>
              <a:ext uri="{FF2B5EF4-FFF2-40B4-BE49-F238E27FC236}">
                <a16:creationId xmlns:a16="http://schemas.microsoft.com/office/drawing/2014/main" id="{C19ADD48-2F68-4A7D-B3D5-09506162F0FB}"/>
              </a:ext>
            </a:extLst>
          </p:cNvPr>
          <p:cNvSpPr>
            <a:spLocks noGrp="1"/>
          </p:cNvSpPr>
          <p:nvPr>
            <p:ph type="pic" sz="quarter" idx="13"/>
          </p:nvPr>
        </p:nvSpPr>
        <p:spPr>
          <a:xfrm>
            <a:off x="6119625" y="2015999"/>
            <a:ext cx="3060000" cy="2088000"/>
          </a:xfrm>
          <a:solidFill>
            <a:schemeClr val="bg1">
              <a:lumMod val="95000"/>
            </a:schemeClr>
          </a:solidFill>
        </p:spPr>
        <p:txBody>
          <a:bodyPr/>
          <a:lstStyle>
            <a:lvl1pPr>
              <a:defRPr b="0"/>
            </a:lvl1pPr>
          </a:lstStyle>
          <a:p>
            <a:r>
              <a:rPr lang="en-US"/>
              <a:t>Click icon to add picture</a:t>
            </a:r>
            <a:endParaRPr lang="en-GB"/>
          </a:p>
        </p:txBody>
      </p:sp>
      <p:sp>
        <p:nvSpPr>
          <p:cNvPr id="11" name="Picture Placeholder 4">
            <a:extLst>
              <a:ext uri="{FF2B5EF4-FFF2-40B4-BE49-F238E27FC236}">
                <a16:creationId xmlns:a16="http://schemas.microsoft.com/office/drawing/2014/main" id="{82FDE75D-1A2E-4FEF-A937-A4B0B83683A6}"/>
              </a:ext>
            </a:extLst>
          </p:cNvPr>
          <p:cNvSpPr>
            <a:spLocks noGrp="1"/>
          </p:cNvSpPr>
          <p:nvPr>
            <p:ph type="pic" sz="quarter" idx="14"/>
          </p:nvPr>
        </p:nvSpPr>
        <p:spPr>
          <a:xfrm>
            <a:off x="9179625" y="2015999"/>
            <a:ext cx="3060000" cy="2088000"/>
          </a:xfrm>
          <a:solidFill>
            <a:schemeClr val="bg1">
              <a:lumMod val="85000"/>
            </a:schemeClr>
          </a:solidFill>
        </p:spPr>
        <p:txBody>
          <a:bodyPr/>
          <a:lstStyle>
            <a:lvl1pPr>
              <a:defRPr b="0"/>
            </a:lvl1pPr>
          </a:lstStyle>
          <a:p>
            <a:r>
              <a:rPr lang="en-US"/>
              <a:t>Click icon to add picture</a:t>
            </a:r>
            <a:endParaRPr lang="en-GB"/>
          </a:p>
        </p:txBody>
      </p:sp>
      <p:sp>
        <p:nvSpPr>
          <p:cNvPr id="12" name="Picture Placeholder 4">
            <a:extLst>
              <a:ext uri="{FF2B5EF4-FFF2-40B4-BE49-F238E27FC236}">
                <a16:creationId xmlns:a16="http://schemas.microsoft.com/office/drawing/2014/main" id="{0165A44F-D4D9-4418-BCC7-5D6794ADD66B}"/>
              </a:ext>
            </a:extLst>
          </p:cNvPr>
          <p:cNvSpPr>
            <a:spLocks noGrp="1"/>
          </p:cNvSpPr>
          <p:nvPr>
            <p:ph type="pic" sz="quarter" idx="15"/>
          </p:nvPr>
        </p:nvSpPr>
        <p:spPr>
          <a:xfrm>
            <a:off x="6119625" y="4104000"/>
            <a:ext cx="3060000" cy="2088000"/>
          </a:xfrm>
          <a:solidFill>
            <a:schemeClr val="bg1">
              <a:lumMod val="85000"/>
            </a:schemeClr>
          </a:solidFill>
        </p:spPr>
        <p:txBody>
          <a:bodyPr/>
          <a:lstStyle>
            <a:lvl1pPr>
              <a:defRPr b="0"/>
            </a:lvl1pPr>
          </a:lstStyle>
          <a:p>
            <a:r>
              <a:rPr lang="en-US"/>
              <a:t>Click icon to add picture</a:t>
            </a:r>
            <a:endParaRPr lang="en-GB"/>
          </a:p>
        </p:txBody>
      </p:sp>
      <p:sp>
        <p:nvSpPr>
          <p:cNvPr id="17" name="Picture Placeholder 4">
            <a:extLst>
              <a:ext uri="{FF2B5EF4-FFF2-40B4-BE49-F238E27FC236}">
                <a16:creationId xmlns:a16="http://schemas.microsoft.com/office/drawing/2014/main" id="{24E8C0B8-E7AD-48AC-9F2D-D3FAE258D425}"/>
              </a:ext>
            </a:extLst>
          </p:cNvPr>
          <p:cNvSpPr>
            <a:spLocks noGrp="1"/>
          </p:cNvSpPr>
          <p:nvPr>
            <p:ph type="pic" sz="quarter" idx="16"/>
          </p:nvPr>
        </p:nvSpPr>
        <p:spPr>
          <a:xfrm>
            <a:off x="9179625" y="4104000"/>
            <a:ext cx="3060000" cy="2088000"/>
          </a:xfrm>
          <a:solidFill>
            <a:schemeClr val="bg1">
              <a:lumMod val="95000"/>
            </a:schemeClr>
          </a:solidFill>
        </p:spPr>
        <p:txBody>
          <a:bodyPr/>
          <a:lstStyle>
            <a:lvl1pPr>
              <a:defRPr b="0"/>
            </a:lvl1pPr>
          </a:lstStyle>
          <a:p>
            <a:r>
              <a:rPr lang="en-US"/>
              <a:t>Click icon to add picture</a:t>
            </a:r>
            <a:endParaRPr lang="en-GB"/>
          </a:p>
        </p:txBody>
      </p:sp>
      <p:sp>
        <p:nvSpPr>
          <p:cNvPr id="13" name="Picture Placeholder 4">
            <a:extLst>
              <a:ext uri="{FF2B5EF4-FFF2-40B4-BE49-F238E27FC236}">
                <a16:creationId xmlns:a16="http://schemas.microsoft.com/office/drawing/2014/main" id="{46C904F7-0F2F-46DC-BA66-0D68CDFECEFE}"/>
              </a:ext>
            </a:extLst>
          </p:cNvPr>
          <p:cNvSpPr>
            <a:spLocks noGrp="1"/>
          </p:cNvSpPr>
          <p:nvPr>
            <p:ph type="pic" sz="quarter" idx="17"/>
          </p:nvPr>
        </p:nvSpPr>
        <p:spPr>
          <a:xfrm>
            <a:off x="6119625" y="0"/>
            <a:ext cx="3060000" cy="2016000"/>
          </a:xfrm>
          <a:solidFill>
            <a:schemeClr val="bg1">
              <a:lumMod val="85000"/>
            </a:schemeClr>
          </a:solidFill>
        </p:spPr>
        <p:txBody>
          <a:bodyPr/>
          <a:lstStyle>
            <a:lvl1pPr>
              <a:defRPr b="0"/>
            </a:lvl1pPr>
          </a:lstStyle>
          <a:p>
            <a:r>
              <a:rPr lang="en-US"/>
              <a:t>Click icon to add picture</a:t>
            </a:r>
            <a:endParaRPr lang="en-GB"/>
          </a:p>
        </p:txBody>
      </p:sp>
      <p:sp>
        <p:nvSpPr>
          <p:cNvPr id="14" name="Picture Placeholder 4">
            <a:extLst>
              <a:ext uri="{FF2B5EF4-FFF2-40B4-BE49-F238E27FC236}">
                <a16:creationId xmlns:a16="http://schemas.microsoft.com/office/drawing/2014/main" id="{1CA9665E-123B-4D3C-9EDE-EB2A0CF3CDED}"/>
              </a:ext>
            </a:extLst>
          </p:cNvPr>
          <p:cNvSpPr>
            <a:spLocks noGrp="1"/>
          </p:cNvSpPr>
          <p:nvPr>
            <p:ph type="pic" sz="quarter" idx="18"/>
          </p:nvPr>
        </p:nvSpPr>
        <p:spPr>
          <a:xfrm>
            <a:off x="9179625" y="0"/>
            <a:ext cx="3060000" cy="2016000"/>
          </a:xfrm>
          <a:solidFill>
            <a:schemeClr val="bg1">
              <a:lumMod val="95000"/>
            </a:schemeClr>
          </a:solidFill>
        </p:spPr>
        <p:txBody>
          <a:bodyPr/>
          <a:lstStyle>
            <a:lvl1pPr>
              <a:defRPr b="0"/>
            </a:lvl1pPr>
          </a:lstStyle>
          <a:p>
            <a:r>
              <a:rPr lang="en-US"/>
              <a:t>Click icon to add picture</a:t>
            </a:r>
            <a:endParaRPr lang="en-GB"/>
          </a:p>
        </p:txBody>
      </p:sp>
      <p:sp>
        <p:nvSpPr>
          <p:cNvPr id="16" name="Slide Number Placeholder 3">
            <a:extLst>
              <a:ext uri="{FF2B5EF4-FFF2-40B4-BE49-F238E27FC236}">
                <a16:creationId xmlns:a16="http://schemas.microsoft.com/office/drawing/2014/main" id="{4BAC3B3D-2C97-984F-BD8D-5650480CAB17}"/>
              </a:ext>
            </a:extLst>
          </p:cNvPr>
          <p:cNvSpPr>
            <a:spLocks noGrp="1"/>
          </p:cNvSpPr>
          <p:nvPr>
            <p:ph type="sldNum" sz="quarter" idx="12"/>
          </p:nvPr>
        </p:nvSpPr>
        <p:spPr>
          <a:xfrm>
            <a:off x="360000" y="6318000"/>
            <a:ext cx="360000"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a:p>
        </p:txBody>
      </p:sp>
      <p:sp>
        <p:nvSpPr>
          <p:cNvPr id="15" name="Footer Placeholder 4"/>
          <p:cNvSpPr>
            <a:spLocks noGrp="1"/>
          </p:cNvSpPr>
          <p:nvPr>
            <p:ph type="ftr" sz="quarter" idx="3"/>
          </p:nvPr>
        </p:nvSpPr>
        <p:spPr>
          <a:xfrm>
            <a:off x="8856116" y="6318000"/>
            <a:ext cx="2447872" cy="262800"/>
          </a:xfrm>
          <a:prstGeom prst="rect">
            <a:avLst/>
          </a:prstGeom>
        </p:spPr>
        <p:txBody>
          <a:bodyPr vert="horz" lIns="0" tIns="0" rIns="0" bIns="0" rtlCol="0" anchor="b" anchorCtr="0">
            <a:noAutofit/>
          </a:bodyPr>
          <a:lstStyle>
            <a:lvl1pPr algn="r">
              <a:defRPr sz="1000" b="1">
                <a:solidFill>
                  <a:schemeClr val="accent1"/>
                </a:solidFill>
              </a:defRPr>
            </a:lvl1pPr>
          </a:lstStyle>
          <a:p>
            <a:r>
              <a:rPr lang="en-GB"/>
              <a:t>Enter Security Classification or remove</a:t>
            </a:r>
            <a:endParaRPr lang="en-GB" dirty="0"/>
          </a:p>
        </p:txBody>
      </p:sp>
      <p:sp>
        <p:nvSpPr>
          <p:cNvPr id="18" name="Date Placeholder 11">
            <a:extLst>
              <a:ext uri="{FF2B5EF4-FFF2-40B4-BE49-F238E27FC236}">
                <a16:creationId xmlns:a16="http://schemas.microsoft.com/office/drawing/2014/main" id="{C39E60E8-B03D-CF46-B400-1768FAAA8855}"/>
              </a:ext>
            </a:extLst>
          </p:cNvPr>
          <p:cNvSpPr>
            <a:spLocks noGrp="1"/>
          </p:cNvSpPr>
          <p:nvPr>
            <p:ph type="dt" sz="half" idx="2"/>
          </p:nvPr>
        </p:nvSpPr>
        <p:spPr>
          <a:xfrm>
            <a:off x="863228" y="6228581"/>
            <a:ext cx="7776864" cy="352220"/>
          </a:xfrm>
          <a:prstGeom prst="rect">
            <a:avLst/>
          </a:prstGeom>
        </p:spPr>
        <p:txBody>
          <a:bodyPr vert="horz" lIns="0" tIns="0" rIns="0" bIns="0" rtlCol="0" anchor="b" anchorCtr="0">
            <a:noAutofit/>
          </a:bodyPr>
          <a:lstStyle>
            <a:lvl1pPr>
              <a:defRPr lang="en-GB" sz="1000" b="0" i="0" smtClean="0">
                <a:solidFill>
                  <a:schemeClr val="accent1"/>
                </a:solidFill>
                <a:latin typeface="+mn-lt"/>
              </a:defRPr>
            </a:lvl1pPr>
          </a:lstStyle>
          <a:p>
            <a:r>
              <a:rPr lang="en-GB"/>
              <a:t>Source / Note: remove if not required</a:t>
            </a:r>
            <a:endParaRPr lang="en-GB" dirty="0"/>
          </a:p>
        </p:txBody>
      </p:sp>
    </p:spTree>
    <p:extLst>
      <p:ext uri="{BB962C8B-B14F-4D97-AF65-F5344CB8AC3E}">
        <p14:creationId xmlns:p14="http://schemas.microsoft.com/office/powerpoint/2010/main" val="1287760230"/>
      </p:ext>
    </p:extLst>
  </p:cSld>
  <p:clrMapOvr>
    <a:masterClrMapping/>
  </p:clrMapOvr>
  <p:extLst>
    <p:ext uri="{DCECCB84-F9BA-43D5-87BE-67443E8EF086}">
      <p15:sldGuideLst xmlns:p15="http://schemas.microsoft.com/office/powerpoint/2012/main">
        <p15:guide id="1" pos="224" userDrawn="1">
          <p15:clr>
            <a:srgbClr val="CCCCCC"/>
          </p15:clr>
        </p15:guide>
        <p15:guide id="2" pos="3176" userDrawn="1">
          <p15:clr>
            <a:srgbClr val="CCCCCC"/>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61A7C17-1FCA-458C-A9D5-EB02358F0E8D}"/>
              </a:ext>
            </a:extLst>
          </p:cNvPr>
          <p:cNvSpPr>
            <a:spLocks noGrp="1"/>
          </p:cNvSpPr>
          <p:nvPr>
            <p:ph type="pic" sz="quarter" idx="13"/>
          </p:nvPr>
        </p:nvSpPr>
        <p:spPr>
          <a:xfrm>
            <a:off x="-1" y="-1"/>
            <a:ext cx="12240000" cy="6192000"/>
          </a:xfrm>
          <a:solidFill>
            <a:schemeClr val="bg1">
              <a:lumMod val="95000"/>
            </a:schemeClr>
          </a:solidFill>
        </p:spPr>
        <p:txBody>
          <a:bodyPr lIns="108000" tIns="108000"/>
          <a:lstStyle>
            <a:lvl1pPr>
              <a:defRPr b="0"/>
            </a:lvl1pPr>
          </a:lstStyle>
          <a:p>
            <a:r>
              <a:rPr lang="en-US"/>
              <a:t>Click icon to add picture</a:t>
            </a:r>
            <a:endParaRPr lang="en-GB" dirty="0"/>
          </a:p>
        </p:txBody>
      </p:sp>
      <p:sp>
        <p:nvSpPr>
          <p:cNvPr id="9" name="Slide Number Placeholder 3">
            <a:extLst>
              <a:ext uri="{FF2B5EF4-FFF2-40B4-BE49-F238E27FC236}">
                <a16:creationId xmlns:a16="http://schemas.microsoft.com/office/drawing/2014/main" id="{91F8E359-4E11-0346-8EDA-B01AFB836955}"/>
              </a:ext>
            </a:extLst>
          </p:cNvPr>
          <p:cNvSpPr>
            <a:spLocks noGrp="1"/>
          </p:cNvSpPr>
          <p:nvPr>
            <p:ph type="sldNum" sz="quarter" idx="12"/>
          </p:nvPr>
        </p:nvSpPr>
        <p:spPr>
          <a:xfrm>
            <a:off x="360000" y="6318000"/>
            <a:ext cx="360000"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a:p>
        </p:txBody>
      </p:sp>
      <p:sp>
        <p:nvSpPr>
          <p:cNvPr id="6" name="Footer Placeholder 4"/>
          <p:cNvSpPr>
            <a:spLocks noGrp="1"/>
          </p:cNvSpPr>
          <p:nvPr>
            <p:ph type="ftr" sz="quarter" idx="3"/>
          </p:nvPr>
        </p:nvSpPr>
        <p:spPr>
          <a:xfrm>
            <a:off x="8856116" y="6318000"/>
            <a:ext cx="2447872" cy="262800"/>
          </a:xfrm>
          <a:prstGeom prst="rect">
            <a:avLst/>
          </a:prstGeom>
        </p:spPr>
        <p:txBody>
          <a:bodyPr vert="horz" lIns="0" tIns="0" rIns="0" bIns="0" rtlCol="0" anchor="b" anchorCtr="0">
            <a:noAutofit/>
          </a:bodyPr>
          <a:lstStyle>
            <a:lvl1pPr algn="r">
              <a:defRPr sz="1000" b="1">
                <a:solidFill>
                  <a:schemeClr val="accent1"/>
                </a:solidFill>
              </a:defRPr>
            </a:lvl1pPr>
          </a:lstStyle>
          <a:p>
            <a:r>
              <a:rPr lang="en-GB"/>
              <a:t>Enter Security Classification or remove</a:t>
            </a:r>
            <a:endParaRPr lang="en-GB" dirty="0"/>
          </a:p>
        </p:txBody>
      </p:sp>
      <p:sp>
        <p:nvSpPr>
          <p:cNvPr id="8" name="Date Placeholder 11">
            <a:extLst>
              <a:ext uri="{FF2B5EF4-FFF2-40B4-BE49-F238E27FC236}">
                <a16:creationId xmlns:a16="http://schemas.microsoft.com/office/drawing/2014/main" id="{C39E60E8-B03D-CF46-B400-1768FAAA8855}"/>
              </a:ext>
            </a:extLst>
          </p:cNvPr>
          <p:cNvSpPr>
            <a:spLocks noGrp="1"/>
          </p:cNvSpPr>
          <p:nvPr>
            <p:ph type="dt" sz="half" idx="2"/>
          </p:nvPr>
        </p:nvSpPr>
        <p:spPr>
          <a:xfrm>
            <a:off x="863228" y="6228581"/>
            <a:ext cx="7776864" cy="352220"/>
          </a:xfrm>
          <a:prstGeom prst="rect">
            <a:avLst/>
          </a:prstGeom>
        </p:spPr>
        <p:txBody>
          <a:bodyPr vert="horz" lIns="0" tIns="0" rIns="0" bIns="0" rtlCol="0" anchor="b" anchorCtr="0">
            <a:noAutofit/>
          </a:bodyPr>
          <a:lstStyle>
            <a:lvl1pPr>
              <a:defRPr lang="en-GB" sz="1000" b="0" i="0" smtClean="0">
                <a:solidFill>
                  <a:schemeClr val="accent1"/>
                </a:solidFill>
                <a:latin typeface="+mn-lt"/>
              </a:defRPr>
            </a:lvl1pPr>
          </a:lstStyle>
          <a:p>
            <a:r>
              <a:rPr lang="en-GB"/>
              <a:t>Source / Note: remove if not required</a:t>
            </a:r>
            <a:endParaRPr lang="en-GB" dirty="0"/>
          </a:p>
        </p:txBody>
      </p:sp>
    </p:spTree>
    <p:extLst>
      <p:ext uri="{BB962C8B-B14F-4D97-AF65-F5344CB8AC3E}">
        <p14:creationId xmlns:p14="http://schemas.microsoft.com/office/powerpoint/2010/main" val="2526867904"/>
      </p:ext>
    </p:extLst>
  </p:cSld>
  <p:clrMapOvr>
    <a:masterClrMapping/>
  </p:clrMapOvr>
  <p:extLst>
    <p:ext uri="{DCECCB84-F9BA-43D5-87BE-67443E8EF086}">
      <p15:sldGuideLst xmlns:p15="http://schemas.microsoft.com/office/powerpoint/2012/main">
        <p15:guide id="1" pos="224" userDrawn="1">
          <p15:clr>
            <a:srgbClr val="CCCCCC"/>
          </p15:clr>
        </p15:guide>
        <p15:guide id="2" pos="3176" userDrawn="1">
          <p15:clr>
            <a:srgbClr val="CCCCCC"/>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full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6" name="Picture Placeholder 6">
            <a:extLst>
              <a:ext uri="{FF2B5EF4-FFF2-40B4-BE49-F238E27FC236}">
                <a16:creationId xmlns:a16="http://schemas.microsoft.com/office/drawing/2014/main" id="{77C8F708-C845-439A-92CC-54BE77525098}"/>
              </a:ext>
            </a:extLst>
          </p:cNvPr>
          <p:cNvSpPr>
            <a:spLocks noGrp="1"/>
          </p:cNvSpPr>
          <p:nvPr>
            <p:ph type="pic" sz="quarter" idx="13"/>
          </p:nvPr>
        </p:nvSpPr>
        <p:spPr>
          <a:xfrm>
            <a:off x="-1" y="1476000"/>
            <a:ext cx="12240000" cy="4716000"/>
          </a:xfrm>
          <a:solidFill>
            <a:schemeClr val="bg1">
              <a:lumMod val="95000"/>
            </a:schemeClr>
          </a:solidFill>
        </p:spPr>
        <p:txBody>
          <a:bodyPr lIns="108000" tIns="108000"/>
          <a:lstStyle>
            <a:lvl1pPr>
              <a:defRPr b="0"/>
            </a:lvl1pPr>
          </a:lstStyle>
          <a:p>
            <a:r>
              <a:rPr lang="en-US"/>
              <a:t>Click icon to add picture</a:t>
            </a:r>
            <a:endParaRPr lang="en-GB" dirty="0"/>
          </a:p>
        </p:txBody>
      </p:sp>
      <p:sp>
        <p:nvSpPr>
          <p:cNvPr id="8" name="Slide Number Placeholder 3">
            <a:extLst>
              <a:ext uri="{FF2B5EF4-FFF2-40B4-BE49-F238E27FC236}">
                <a16:creationId xmlns:a16="http://schemas.microsoft.com/office/drawing/2014/main" id="{4756E21D-1E4B-3440-8373-00317E10ADF4}"/>
              </a:ext>
            </a:extLst>
          </p:cNvPr>
          <p:cNvSpPr>
            <a:spLocks noGrp="1"/>
          </p:cNvSpPr>
          <p:nvPr>
            <p:ph type="sldNum" sz="quarter" idx="12"/>
          </p:nvPr>
        </p:nvSpPr>
        <p:spPr>
          <a:xfrm>
            <a:off x="360000" y="6318000"/>
            <a:ext cx="360000"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a:p>
        </p:txBody>
      </p:sp>
      <p:sp>
        <p:nvSpPr>
          <p:cNvPr id="7" name="Footer Placeholder 4"/>
          <p:cNvSpPr>
            <a:spLocks noGrp="1"/>
          </p:cNvSpPr>
          <p:nvPr>
            <p:ph type="ftr" sz="quarter" idx="3"/>
          </p:nvPr>
        </p:nvSpPr>
        <p:spPr>
          <a:xfrm>
            <a:off x="8856116" y="6318000"/>
            <a:ext cx="2447872" cy="262800"/>
          </a:xfrm>
          <a:prstGeom prst="rect">
            <a:avLst/>
          </a:prstGeom>
        </p:spPr>
        <p:txBody>
          <a:bodyPr vert="horz" lIns="0" tIns="0" rIns="0" bIns="0" rtlCol="0" anchor="b" anchorCtr="0">
            <a:noAutofit/>
          </a:bodyPr>
          <a:lstStyle>
            <a:lvl1pPr algn="r">
              <a:defRPr sz="1000" b="1">
                <a:solidFill>
                  <a:schemeClr val="accent1"/>
                </a:solidFill>
              </a:defRPr>
            </a:lvl1pPr>
          </a:lstStyle>
          <a:p>
            <a:r>
              <a:rPr lang="en-GB"/>
              <a:t>Enter Security Classification or remove</a:t>
            </a:r>
            <a:endParaRPr lang="en-GB" dirty="0"/>
          </a:p>
        </p:txBody>
      </p:sp>
      <p:sp>
        <p:nvSpPr>
          <p:cNvPr id="9" name="Date Placeholder 11">
            <a:extLst>
              <a:ext uri="{FF2B5EF4-FFF2-40B4-BE49-F238E27FC236}">
                <a16:creationId xmlns:a16="http://schemas.microsoft.com/office/drawing/2014/main" id="{C39E60E8-B03D-CF46-B400-1768FAAA8855}"/>
              </a:ext>
            </a:extLst>
          </p:cNvPr>
          <p:cNvSpPr>
            <a:spLocks noGrp="1"/>
          </p:cNvSpPr>
          <p:nvPr>
            <p:ph type="dt" sz="half" idx="2"/>
          </p:nvPr>
        </p:nvSpPr>
        <p:spPr>
          <a:xfrm>
            <a:off x="863228" y="6228581"/>
            <a:ext cx="7776864" cy="352220"/>
          </a:xfrm>
          <a:prstGeom prst="rect">
            <a:avLst/>
          </a:prstGeom>
        </p:spPr>
        <p:txBody>
          <a:bodyPr vert="horz" lIns="0" tIns="0" rIns="0" bIns="0" rtlCol="0" anchor="b" anchorCtr="0">
            <a:noAutofit/>
          </a:bodyPr>
          <a:lstStyle>
            <a:lvl1pPr>
              <a:defRPr lang="en-GB" sz="1000" b="0" i="0" smtClean="0">
                <a:solidFill>
                  <a:schemeClr val="accent1"/>
                </a:solidFill>
                <a:latin typeface="+mn-lt"/>
              </a:defRPr>
            </a:lvl1pPr>
          </a:lstStyle>
          <a:p>
            <a:r>
              <a:rPr lang="en-GB"/>
              <a:t>Source / Note: remove if not required</a:t>
            </a:r>
            <a:endParaRPr lang="en-GB" dirty="0"/>
          </a:p>
        </p:txBody>
      </p:sp>
    </p:spTree>
    <p:extLst>
      <p:ext uri="{BB962C8B-B14F-4D97-AF65-F5344CB8AC3E}">
        <p14:creationId xmlns:p14="http://schemas.microsoft.com/office/powerpoint/2010/main" val="1473678914"/>
      </p:ext>
    </p:extLst>
  </p:cSld>
  <p:clrMapOvr>
    <a:masterClrMapping/>
  </p:clrMapOvr>
  <p:extLst>
    <p:ext uri="{DCECCB84-F9BA-43D5-87BE-67443E8EF086}">
      <p15:sldGuideLst xmlns:p15="http://schemas.microsoft.com/office/powerpoint/2012/main">
        <p15:guide id="1" pos="224" userDrawn="1">
          <p15:clr>
            <a:srgbClr val="CCCCCC"/>
          </p15:clr>
        </p15:guide>
        <p15:guide id="2" pos="3176" userDrawn="1">
          <p15:clr>
            <a:srgbClr val="CCCCCC"/>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0000" y="2016000"/>
            <a:ext cx="5615796" cy="900000"/>
          </a:xfrm>
        </p:spPr>
        <p:txBody>
          <a:bodyPr/>
          <a:lstStyle>
            <a:lvl1pPr algn="l">
              <a:lnSpc>
                <a:spcPct val="85000"/>
              </a:lnSpc>
              <a:defRPr sz="3200" b="1" i="0">
                <a:solidFill>
                  <a:schemeClr val="bg1"/>
                </a:solidFill>
                <a:latin typeface="Century Gothic" panose="020B050202020202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360000" y="2988000"/>
            <a:ext cx="5615796" cy="718167"/>
          </a:xfrm>
        </p:spPr>
        <p:txBody>
          <a:bodyPr/>
          <a:lstStyle>
            <a:lvl1pPr marL="0" indent="0" algn="l">
              <a:lnSpc>
                <a:spcPct val="100000"/>
              </a:lnSpc>
              <a:buNone/>
              <a:defRPr sz="2400" b="1" i="0">
                <a:solidFill>
                  <a:schemeClr val="bg1"/>
                </a:solidFill>
                <a:latin typeface="Century Gothic" panose="020B0502020202020204" pitchFamily="34" charset="0"/>
              </a:defRPr>
            </a:lvl1pPr>
            <a:lvl2pPr marL="456057" indent="0" algn="ctr">
              <a:buNone/>
              <a:defRPr>
                <a:solidFill>
                  <a:schemeClr val="tx1">
                    <a:tint val="75000"/>
                  </a:schemeClr>
                </a:solidFill>
              </a:defRPr>
            </a:lvl2pPr>
            <a:lvl3pPr marL="912114" indent="0" algn="ctr">
              <a:buNone/>
              <a:defRPr>
                <a:solidFill>
                  <a:schemeClr val="tx1">
                    <a:tint val="75000"/>
                  </a:schemeClr>
                </a:solidFill>
              </a:defRPr>
            </a:lvl3pPr>
            <a:lvl4pPr marL="1368171" indent="0" algn="ctr">
              <a:buNone/>
              <a:defRPr>
                <a:solidFill>
                  <a:schemeClr val="tx1">
                    <a:tint val="75000"/>
                  </a:schemeClr>
                </a:solidFill>
              </a:defRPr>
            </a:lvl4pPr>
            <a:lvl5pPr marL="1824228" indent="0" algn="ctr">
              <a:buNone/>
              <a:defRPr>
                <a:solidFill>
                  <a:schemeClr val="tx1">
                    <a:tint val="75000"/>
                  </a:schemeClr>
                </a:solidFill>
              </a:defRPr>
            </a:lvl5pPr>
            <a:lvl6pPr marL="2280285" indent="0" algn="ctr">
              <a:buNone/>
              <a:defRPr>
                <a:solidFill>
                  <a:schemeClr val="tx1">
                    <a:tint val="75000"/>
                  </a:schemeClr>
                </a:solidFill>
              </a:defRPr>
            </a:lvl6pPr>
            <a:lvl7pPr marL="2736342" indent="0" algn="ctr">
              <a:buNone/>
              <a:defRPr>
                <a:solidFill>
                  <a:schemeClr val="tx1">
                    <a:tint val="75000"/>
                  </a:schemeClr>
                </a:solidFill>
              </a:defRPr>
            </a:lvl7pPr>
            <a:lvl8pPr marL="3192399" indent="0" algn="ctr">
              <a:buNone/>
              <a:defRPr>
                <a:solidFill>
                  <a:schemeClr val="tx1">
                    <a:tint val="75000"/>
                  </a:schemeClr>
                </a:solidFill>
              </a:defRPr>
            </a:lvl8pPr>
            <a:lvl9pPr marL="3648456" indent="0" algn="ctr">
              <a:buNone/>
              <a:defRPr>
                <a:solidFill>
                  <a:schemeClr val="tx1">
                    <a:tint val="75000"/>
                  </a:schemeClr>
                </a:solidFill>
              </a:defRPr>
            </a:lvl9pPr>
          </a:lstStyle>
          <a:p>
            <a:r>
              <a:rPr lang="en-US" dirty="0"/>
              <a:t>Click to edit Master date style</a:t>
            </a:r>
            <a:endParaRPr lang="en-GB" dirty="0"/>
          </a:p>
        </p:txBody>
      </p:sp>
      <p:sp>
        <p:nvSpPr>
          <p:cNvPr id="5" name="Footer Placeholder 4">
            <a:extLst>
              <a:ext uri="{FF2B5EF4-FFF2-40B4-BE49-F238E27FC236}">
                <a16:creationId xmlns:a16="http://schemas.microsoft.com/office/drawing/2014/main" id="{255FFE57-5E03-4A9F-8E0E-56AEDAB98630}"/>
              </a:ext>
            </a:extLst>
          </p:cNvPr>
          <p:cNvSpPr>
            <a:spLocks noGrp="1"/>
          </p:cNvSpPr>
          <p:nvPr>
            <p:ph type="ftr" sz="quarter" idx="13"/>
          </p:nvPr>
        </p:nvSpPr>
        <p:spPr>
          <a:xfrm>
            <a:off x="7127924" y="6318000"/>
            <a:ext cx="3600000" cy="262800"/>
          </a:xfrm>
          <a:prstGeom prst="rect">
            <a:avLst/>
          </a:prstGeom>
        </p:spPr>
        <p:txBody>
          <a:bodyPr/>
          <a:lstStyle/>
          <a:p>
            <a:r>
              <a:rPr lang="en-GB"/>
              <a:t>SECURITY CLASSIFICATION. PUBLISHED VERSION. OWNER'S NAME.</a:t>
            </a:r>
            <a:endParaRPr lang="en-GB" dirty="0"/>
          </a:p>
        </p:txBody>
      </p:sp>
      <p:sp>
        <p:nvSpPr>
          <p:cNvPr id="11" name="Rectangle 10">
            <a:extLst>
              <a:ext uri="{FF2B5EF4-FFF2-40B4-BE49-F238E27FC236}">
                <a16:creationId xmlns:a16="http://schemas.microsoft.com/office/drawing/2014/main" id="{CCDDEE7E-2489-464D-B7CA-5828573183EA}"/>
              </a:ext>
            </a:extLst>
          </p:cNvPr>
          <p:cNvSpPr/>
          <p:nvPr userDrawn="1"/>
        </p:nvSpPr>
        <p:spPr>
          <a:xfrm>
            <a:off x="11160000" y="6192000"/>
            <a:ext cx="864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 name="Picture Placeholder 7">
            <a:extLst>
              <a:ext uri="{FF2B5EF4-FFF2-40B4-BE49-F238E27FC236}">
                <a16:creationId xmlns:a16="http://schemas.microsoft.com/office/drawing/2014/main" id="{A7BEA481-AFB0-401E-BA9B-EB82B4E16FBA}"/>
              </a:ext>
            </a:extLst>
          </p:cNvPr>
          <p:cNvSpPr>
            <a:spLocks noGrp="1"/>
          </p:cNvSpPr>
          <p:nvPr>
            <p:ph type="pic" sz="quarter" idx="14"/>
          </p:nvPr>
        </p:nvSpPr>
        <p:spPr>
          <a:xfrm>
            <a:off x="6120000" y="0"/>
            <a:ext cx="6120000" cy="6840000"/>
          </a:xfrm>
          <a:solidFill>
            <a:schemeClr val="bg1">
              <a:lumMod val="95000"/>
            </a:schemeClr>
          </a:solidFill>
        </p:spPr>
        <p:txBody>
          <a:bodyPr/>
          <a:lstStyle>
            <a:lvl1pPr>
              <a:defRPr b="0"/>
            </a:lvl1pPr>
          </a:lstStyle>
          <a:p>
            <a:r>
              <a:rPr lang="en-US"/>
              <a:t>Click icon to add picture</a:t>
            </a:r>
            <a:endParaRPr lang="en-GB" dirty="0"/>
          </a:p>
        </p:txBody>
      </p:sp>
      <p:sp>
        <p:nvSpPr>
          <p:cNvPr id="10" name="Slide Number Placeholder 3">
            <a:extLst>
              <a:ext uri="{FF2B5EF4-FFF2-40B4-BE49-F238E27FC236}">
                <a16:creationId xmlns:a16="http://schemas.microsoft.com/office/drawing/2014/main" id="{0F029A75-5C13-1C42-8DFF-291E48E64BAD}"/>
              </a:ext>
            </a:extLst>
          </p:cNvPr>
          <p:cNvSpPr>
            <a:spLocks noGrp="1"/>
          </p:cNvSpPr>
          <p:nvPr>
            <p:ph type="sldNum" sz="quarter" idx="12"/>
          </p:nvPr>
        </p:nvSpPr>
        <p:spPr>
          <a:xfrm>
            <a:off x="360000" y="6318000"/>
            <a:ext cx="360000" cy="262800"/>
          </a:xfrm>
          <a:prstGeom prst="rect">
            <a:avLst/>
          </a:prstGeom>
        </p:spPr>
        <p:txBody>
          <a:bodyPr/>
          <a:lstStyle>
            <a:lvl1pPr algn="l">
              <a:defRPr b="1" i="0">
                <a:solidFill>
                  <a:schemeClr val="bg1"/>
                </a:solidFill>
                <a:latin typeface="Century Gothic" panose="020B0502020202020204" pitchFamily="34" charset="0"/>
              </a:defRPr>
            </a:lvl1pPr>
          </a:lstStyle>
          <a:p>
            <a:fld id="{0B868178-02AE-42FC-958D-6B8F13B60175}" type="slidenum">
              <a:rPr lang="en-GB" smtClean="0"/>
              <a:pPr/>
              <a:t>‹#›</a:t>
            </a:fld>
            <a:endParaRPr lang="en-GB"/>
          </a:p>
        </p:txBody>
      </p:sp>
      <p:pic>
        <p:nvPicPr>
          <p:cNvPr id="14" name="Picture 13">
            <a:extLst>
              <a:ext uri="{FF2B5EF4-FFF2-40B4-BE49-F238E27FC236}">
                <a16:creationId xmlns:a16="http://schemas.microsoft.com/office/drawing/2014/main" id="{D7FC4421-71DD-44B2-B3F2-5C65C035B4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172" y="466353"/>
            <a:ext cx="1007678" cy="990000"/>
          </a:xfrm>
          <a:prstGeom prst="rect">
            <a:avLst/>
          </a:prstGeom>
        </p:spPr>
      </p:pic>
    </p:spTree>
    <p:extLst>
      <p:ext uri="{BB962C8B-B14F-4D97-AF65-F5344CB8AC3E}">
        <p14:creationId xmlns:p14="http://schemas.microsoft.com/office/powerpoint/2010/main" val="1803893056"/>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2 large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6" name="Picture Placeholder 6">
            <a:extLst>
              <a:ext uri="{FF2B5EF4-FFF2-40B4-BE49-F238E27FC236}">
                <a16:creationId xmlns:a16="http://schemas.microsoft.com/office/drawing/2014/main" id="{77C8F708-C845-439A-92CC-54BE77525098}"/>
              </a:ext>
            </a:extLst>
          </p:cNvPr>
          <p:cNvSpPr>
            <a:spLocks noGrp="1"/>
          </p:cNvSpPr>
          <p:nvPr>
            <p:ph type="pic" sz="quarter" idx="13"/>
          </p:nvPr>
        </p:nvSpPr>
        <p:spPr>
          <a:xfrm>
            <a:off x="-1" y="1476000"/>
            <a:ext cx="6120000" cy="4716000"/>
          </a:xfrm>
          <a:solidFill>
            <a:schemeClr val="bg1">
              <a:lumMod val="95000"/>
            </a:schemeClr>
          </a:solidFill>
        </p:spPr>
        <p:txBody>
          <a:bodyPr lIns="108000" tIns="108000"/>
          <a:lstStyle>
            <a:lvl1pPr>
              <a:defRPr b="0"/>
            </a:lvl1pPr>
          </a:lstStyle>
          <a:p>
            <a:r>
              <a:rPr lang="en-US"/>
              <a:t>Click icon to add picture</a:t>
            </a:r>
            <a:endParaRPr lang="en-GB" dirty="0"/>
          </a:p>
        </p:txBody>
      </p:sp>
      <p:sp>
        <p:nvSpPr>
          <p:cNvPr id="7" name="Picture Placeholder 6">
            <a:extLst>
              <a:ext uri="{FF2B5EF4-FFF2-40B4-BE49-F238E27FC236}">
                <a16:creationId xmlns:a16="http://schemas.microsoft.com/office/drawing/2014/main" id="{FA139E5E-A22B-4F21-B007-3DE51F648135}"/>
              </a:ext>
            </a:extLst>
          </p:cNvPr>
          <p:cNvSpPr>
            <a:spLocks noGrp="1"/>
          </p:cNvSpPr>
          <p:nvPr>
            <p:ph type="pic" sz="quarter" idx="14"/>
          </p:nvPr>
        </p:nvSpPr>
        <p:spPr>
          <a:xfrm>
            <a:off x="6119625" y="1476000"/>
            <a:ext cx="6120000" cy="4716000"/>
          </a:xfrm>
          <a:solidFill>
            <a:schemeClr val="bg1">
              <a:lumMod val="85000"/>
            </a:schemeClr>
          </a:solidFill>
        </p:spPr>
        <p:txBody>
          <a:bodyPr lIns="108000" tIns="108000"/>
          <a:lstStyle>
            <a:lvl1pPr>
              <a:defRPr b="0"/>
            </a:lvl1pPr>
          </a:lstStyle>
          <a:p>
            <a:r>
              <a:rPr lang="en-US"/>
              <a:t>Click icon to add picture</a:t>
            </a:r>
            <a:endParaRPr lang="en-GB" dirty="0"/>
          </a:p>
        </p:txBody>
      </p:sp>
      <p:sp>
        <p:nvSpPr>
          <p:cNvPr id="9" name="Slide Number Placeholder 3">
            <a:extLst>
              <a:ext uri="{FF2B5EF4-FFF2-40B4-BE49-F238E27FC236}">
                <a16:creationId xmlns:a16="http://schemas.microsoft.com/office/drawing/2014/main" id="{2289E0EB-215A-DA44-95C8-18D2200800D5}"/>
              </a:ext>
            </a:extLst>
          </p:cNvPr>
          <p:cNvSpPr>
            <a:spLocks noGrp="1"/>
          </p:cNvSpPr>
          <p:nvPr>
            <p:ph type="sldNum" sz="quarter" idx="12"/>
          </p:nvPr>
        </p:nvSpPr>
        <p:spPr>
          <a:xfrm>
            <a:off x="360000" y="6318000"/>
            <a:ext cx="360000"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a:p>
        </p:txBody>
      </p:sp>
      <p:sp>
        <p:nvSpPr>
          <p:cNvPr id="8" name="Footer Placeholder 4"/>
          <p:cNvSpPr>
            <a:spLocks noGrp="1"/>
          </p:cNvSpPr>
          <p:nvPr>
            <p:ph type="ftr" sz="quarter" idx="3"/>
          </p:nvPr>
        </p:nvSpPr>
        <p:spPr>
          <a:xfrm>
            <a:off x="8856116" y="6318000"/>
            <a:ext cx="2447872" cy="262800"/>
          </a:xfrm>
          <a:prstGeom prst="rect">
            <a:avLst/>
          </a:prstGeom>
        </p:spPr>
        <p:txBody>
          <a:bodyPr vert="horz" lIns="0" tIns="0" rIns="0" bIns="0" rtlCol="0" anchor="b" anchorCtr="0">
            <a:noAutofit/>
          </a:bodyPr>
          <a:lstStyle>
            <a:lvl1pPr algn="r">
              <a:defRPr sz="1000" b="1">
                <a:solidFill>
                  <a:schemeClr val="accent1"/>
                </a:solidFill>
              </a:defRPr>
            </a:lvl1pPr>
          </a:lstStyle>
          <a:p>
            <a:r>
              <a:rPr lang="en-GB"/>
              <a:t>Enter Security Classification or remove</a:t>
            </a:r>
            <a:endParaRPr lang="en-GB" dirty="0"/>
          </a:p>
        </p:txBody>
      </p:sp>
      <p:sp>
        <p:nvSpPr>
          <p:cNvPr id="10" name="Date Placeholder 11">
            <a:extLst>
              <a:ext uri="{FF2B5EF4-FFF2-40B4-BE49-F238E27FC236}">
                <a16:creationId xmlns:a16="http://schemas.microsoft.com/office/drawing/2014/main" id="{C39E60E8-B03D-CF46-B400-1768FAAA8855}"/>
              </a:ext>
            </a:extLst>
          </p:cNvPr>
          <p:cNvSpPr>
            <a:spLocks noGrp="1"/>
          </p:cNvSpPr>
          <p:nvPr>
            <p:ph type="dt" sz="half" idx="2"/>
          </p:nvPr>
        </p:nvSpPr>
        <p:spPr>
          <a:xfrm>
            <a:off x="863228" y="6228581"/>
            <a:ext cx="7776864" cy="352220"/>
          </a:xfrm>
          <a:prstGeom prst="rect">
            <a:avLst/>
          </a:prstGeom>
        </p:spPr>
        <p:txBody>
          <a:bodyPr vert="horz" lIns="0" tIns="0" rIns="0" bIns="0" rtlCol="0" anchor="b" anchorCtr="0">
            <a:noAutofit/>
          </a:bodyPr>
          <a:lstStyle>
            <a:lvl1pPr>
              <a:defRPr lang="en-GB" sz="1000" b="0" i="0" smtClean="0">
                <a:solidFill>
                  <a:schemeClr val="accent1"/>
                </a:solidFill>
                <a:latin typeface="+mn-lt"/>
              </a:defRPr>
            </a:lvl1pPr>
          </a:lstStyle>
          <a:p>
            <a:r>
              <a:rPr lang="en-GB"/>
              <a:t>Source / Note: remove if not required</a:t>
            </a:r>
            <a:endParaRPr lang="en-GB" dirty="0"/>
          </a:p>
        </p:txBody>
      </p:sp>
    </p:spTree>
    <p:extLst>
      <p:ext uri="{BB962C8B-B14F-4D97-AF65-F5344CB8AC3E}">
        <p14:creationId xmlns:p14="http://schemas.microsoft.com/office/powerpoint/2010/main" val="64355328"/>
      </p:ext>
    </p:extLst>
  </p:cSld>
  <p:clrMapOvr>
    <a:masterClrMapping/>
  </p:clrMapOvr>
  <p:extLst>
    <p:ext uri="{DCECCB84-F9BA-43D5-87BE-67443E8EF086}">
      <p15:sldGuideLst xmlns:p15="http://schemas.microsoft.com/office/powerpoint/2012/main">
        <p15:guide id="1" pos="224" userDrawn="1">
          <p15:clr>
            <a:srgbClr val="CCCCCC"/>
          </p15:clr>
        </p15:guide>
        <p15:guide id="2" pos="3176" userDrawn="1">
          <p15:clr>
            <a:srgbClr val="CCCCCC"/>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bjectives / Intr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Footer Placeholder 2"/>
          <p:cNvSpPr>
            <a:spLocks noGrp="1"/>
          </p:cNvSpPr>
          <p:nvPr>
            <p:ph type="ftr" sz="quarter" idx="10"/>
          </p:nvPr>
        </p:nvSpPr>
        <p:spPr/>
        <p:txBody>
          <a:bodyPr/>
          <a:lstStyle/>
          <a:p>
            <a:r>
              <a:rPr lang="en-GB" dirty="0"/>
              <a:t>Enter Security Classification or remove</a:t>
            </a:r>
          </a:p>
        </p:txBody>
      </p:sp>
      <p:sp>
        <p:nvSpPr>
          <p:cNvPr id="4" name="Slide Number Placeholder 3"/>
          <p:cNvSpPr>
            <a:spLocks noGrp="1"/>
          </p:cNvSpPr>
          <p:nvPr>
            <p:ph type="sldNum" sz="quarter" idx="11"/>
          </p:nvPr>
        </p:nvSpPr>
        <p:spPr/>
        <p:txBody>
          <a:bodyPr/>
          <a:lstStyle/>
          <a:p>
            <a:pPr algn="l"/>
            <a:fld id="{0B868178-02AE-42FC-958D-6B8F13B60175}" type="slidenum">
              <a:rPr lang="en-GB" smtClean="0"/>
              <a:pPr algn="l"/>
              <a:t>‹#›</a:t>
            </a:fld>
            <a:endParaRPr lang="en-GB" dirty="0"/>
          </a:p>
        </p:txBody>
      </p:sp>
      <p:sp>
        <p:nvSpPr>
          <p:cNvPr id="5" name="Date Placeholder 4"/>
          <p:cNvSpPr>
            <a:spLocks noGrp="1"/>
          </p:cNvSpPr>
          <p:nvPr>
            <p:ph type="dt" sz="half" idx="12"/>
          </p:nvPr>
        </p:nvSpPr>
        <p:spPr/>
        <p:txBody>
          <a:bodyPr/>
          <a:lstStyle/>
          <a:p>
            <a:r>
              <a:rPr lang="en-GB"/>
              <a:t>Source / Note: remove if not required</a:t>
            </a:r>
            <a:endParaRPr lang="en-GB" dirty="0"/>
          </a:p>
        </p:txBody>
      </p:sp>
      <p:sp>
        <p:nvSpPr>
          <p:cNvPr id="13" name="Content Placeholder 12"/>
          <p:cNvSpPr>
            <a:spLocks noGrp="1"/>
          </p:cNvSpPr>
          <p:nvPr>
            <p:ph sz="quarter" idx="13"/>
          </p:nvPr>
        </p:nvSpPr>
        <p:spPr>
          <a:xfrm>
            <a:off x="360001" y="2124125"/>
            <a:ext cx="11520452" cy="1152128"/>
          </a:xfrm>
        </p:spPr>
        <p:txBody>
          <a:bodyPr anchor="ctr"/>
          <a:lstStyle>
            <a:lvl1pPr marL="285750" indent="-285750">
              <a:buFont typeface="Arial" panose="020B0604020202020204" pitchFamily="34" charset="0"/>
              <a:buChar char="•"/>
              <a:defRPr/>
            </a:lvl1pPr>
            <a:lvl3pPr marL="444500" indent="-174625">
              <a:defRPr/>
            </a:lvl3pPr>
            <a:lvl4pPr marL="180000" indent="0">
              <a:buNone/>
              <a:defRPr/>
            </a:lvl4pPr>
            <a:lvl5pPr marL="645750" indent="-285750">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p:txBody>
      </p:sp>
      <p:sp>
        <p:nvSpPr>
          <p:cNvPr id="16" name="Content Placeholder 12"/>
          <p:cNvSpPr>
            <a:spLocks noGrp="1"/>
          </p:cNvSpPr>
          <p:nvPr>
            <p:ph sz="quarter" idx="14"/>
          </p:nvPr>
        </p:nvSpPr>
        <p:spPr>
          <a:xfrm>
            <a:off x="360000" y="4860429"/>
            <a:ext cx="11520452" cy="1152128"/>
          </a:xfrm>
        </p:spPr>
        <p:txBody>
          <a:bodyPr anchor="ctr"/>
          <a:lstStyle>
            <a:lvl1pPr marL="285750" indent="-285750">
              <a:buFont typeface="Arial" panose="020B0604020202020204" pitchFamily="34" charset="0"/>
              <a:buChar char="•"/>
              <a:defRPr/>
            </a:lvl1pPr>
            <a:lvl3pPr marL="444500" indent="-174625">
              <a:defRPr/>
            </a:lvl3pPr>
            <a:lvl4pPr marL="180000" indent="0">
              <a:buNone/>
              <a:defRPr/>
            </a:lvl4pPr>
            <a:lvl5pPr marL="645750" indent="-285750">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p:txBody>
      </p:sp>
      <p:sp>
        <p:nvSpPr>
          <p:cNvPr id="17" name="Content Placeholder 12"/>
          <p:cNvSpPr>
            <a:spLocks noGrp="1"/>
          </p:cNvSpPr>
          <p:nvPr>
            <p:ph sz="quarter" idx="15"/>
          </p:nvPr>
        </p:nvSpPr>
        <p:spPr>
          <a:xfrm>
            <a:off x="360000" y="3492277"/>
            <a:ext cx="11520452" cy="1152128"/>
          </a:xfrm>
        </p:spPr>
        <p:txBody>
          <a:bodyPr anchor="ctr"/>
          <a:lstStyle>
            <a:lvl1pPr marL="285750" indent="-285750">
              <a:buFont typeface="Arial" panose="020B0604020202020204" pitchFamily="34" charset="0"/>
              <a:buChar char="•"/>
              <a:defRPr/>
            </a:lvl1pPr>
            <a:lvl3pPr marL="444500" indent="-174625">
              <a:defRPr/>
            </a:lvl3pPr>
            <a:lvl4pPr marL="180000" indent="0">
              <a:buNone/>
              <a:defRPr/>
            </a:lvl4pPr>
            <a:lvl5pPr marL="645750" indent="-285750">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p:txBody>
      </p:sp>
      <p:sp>
        <p:nvSpPr>
          <p:cNvPr id="19" name="Content Placeholder 18"/>
          <p:cNvSpPr>
            <a:spLocks noGrp="1"/>
          </p:cNvSpPr>
          <p:nvPr>
            <p:ph sz="quarter" idx="16" hasCustomPrompt="1"/>
          </p:nvPr>
        </p:nvSpPr>
        <p:spPr>
          <a:xfrm>
            <a:off x="540000" y="1980081"/>
            <a:ext cx="1079995" cy="288087"/>
          </a:xfrm>
        </p:spPr>
        <p:txBody>
          <a:bodyPr/>
          <a:lstStyle>
            <a:lvl1pPr algn="l">
              <a:defRPr sz="1600"/>
            </a:lvl1pPr>
          </a:lstStyle>
          <a:p>
            <a:pPr lvl="0"/>
            <a:r>
              <a:rPr lang="en-US" dirty="0"/>
              <a:t>Context</a:t>
            </a:r>
            <a:endParaRPr lang="en-GB" dirty="0"/>
          </a:p>
        </p:txBody>
      </p:sp>
      <p:sp>
        <p:nvSpPr>
          <p:cNvPr id="20" name="Content Placeholder 18"/>
          <p:cNvSpPr>
            <a:spLocks noGrp="1"/>
          </p:cNvSpPr>
          <p:nvPr>
            <p:ph sz="quarter" idx="17" hasCustomPrompt="1"/>
          </p:nvPr>
        </p:nvSpPr>
        <p:spPr>
          <a:xfrm>
            <a:off x="540000" y="3365651"/>
            <a:ext cx="2843508" cy="288087"/>
          </a:xfrm>
        </p:spPr>
        <p:txBody>
          <a:bodyPr/>
          <a:lstStyle>
            <a:lvl1pPr algn="l">
              <a:defRPr sz="1600" baseline="0"/>
            </a:lvl1pPr>
          </a:lstStyle>
          <a:p>
            <a:pPr lvl="0"/>
            <a:r>
              <a:rPr lang="en-US" dirty="0"/>
              <a:t>Purpose of today’s session</a:t>
            </a:r>
            <a:endParaRPr lang="en-GB" dirty="0"/>
          </a:p>
        </p:txBody>
      </p:sp>
      <p:sp>
        <p:nvSpPr>
          <p:cNvPr id="21" name="Content Placeholder 18"/>
          <p:cNvSpPr>
            <a:spLocks noGrp="1"/>
          </p:cNvSpPr>
          <p:nvPr>
            <p:ph sz="quarter" idx="18" hasCustomPrompt="1"/>
          </p:nvPr>
        </p:nvSpPr>
        <p:spPr>
          <a:xfrm>
            <a:off x="540000" y="4736195"/>
            <a:ext cx="2843508" cy="288087"/>
          </a:xfrm>
        </p:spPr>
        <p:txBody>
          <a:bodyPr/>
          <a:lstStyle>
            <a:lvl1pPr algn="l">
              <a:defRPr sz="1600" baseline="0"/>
            </a:lvl1pPr>
          </a:lstStyle>
          <a:p>
            <a:pPr lvl="0"/>
            <a:r>
              <a:rPr lang="en-US" dirty="0"/>
              <a:t>Decisions or Key Questions</a:t>
            </a:r>
            <a:endParaRPr lang="en-GB" dirty="0"/>
          </a:p>
        </p:txBody>
      </p:sp>
    </p:spTree>
    <p:extLst>
      <p:ext uri="{BB962C8B-B14F-4D97-AF65-F5344CB8AC3E}">
        <p14:creationId xmlns:p14="http://schemas.microsoft.com/office/powerpoint/2010/main" val="4217434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xec summar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GB"/>
              <a:t>Enter Security Classification or remove</a:t>
            </a:r>
            <a:endParaRPr lang="en-GB" dirty="0"/>
          </a:p>
        </p:txBody>
      </p:sp>
      <p:sp>
        <p:nvSpPr>
          <p:cNvPr id="4" name="Slide Number Placeholder 3"/>
          <p:cNvSpPr>
            <a:spLocks noGrp="1"/>
          </p:cNvSpPr>
          <p:nvPr>
            <p:ph type="sldNum" sz="quarter" idx="11"/>
          </p:nvPr>
        </p:nvSpPr>
        <p:spPr/>
        <p:txBody>
          <a:bodyPr/>
          <a:lstStyle/>
          <a:p>
            <a:pPr algn="l"/>
            <a:fld id="{0B868178-02AE-42FC-958D-6B8F13B60175}" type="slidenum">
              <a:rPr lang="en-GB" smtClean="0"/>
              <a:pPr algn="l"/>
              <a:t>‹#›</a:t>
            </a:fld>
            <a:endParaRPr lang="en-GB" dirty="0"/>
          </a:p>
        </p:txBody>
      </p:sp>
      <p:sp>
        <p:nvSpPr>
          <p:cNvPr id="5" name="Date Placeholder 4"/>
          <p:cNvSpPr>
            <a:spLocks noGrp="1"/>
          </p:cNvSpPr>
          <p:nvPr>
            <p:ph type="dt" sz="half" idx="12"/>
          </p:nvPr>
        </p:nvSpPr>
        <p:spPr/>
        <p:txBody>
          <a:bodyPr/>
          <a:lstStyle/>
          <a:p>
            <a:r>
              <a:rPr lang="en-GB"/>
              <a:t>Source / Note: remove if not required</a:t>
            </a:r>
            <a:endParaRPr lang="en-GB" dirty="0"/>
          </a:p>
        </p:txBody>
      </p:sp>
      <p:sp>
        <p:nvSpPr>
          <p:cNvPr id="6" name="Content Placeholder 12"/>
          <p:cNvSpPr>
            <a:spLocks noGrp="1"/>
          </p:cNvSpPr>
          <p:nvPr>
            <p:ph sz="quarter" idx="13"/>
          </p:nvPr>
        </p:nvSpPr>
        <p:spPr>
          <a:xfrm>
            <a:off x="360001" y="2124124"/>
            <a:ext cx="11520452" cy="2306627"/>
          </a:xfrm>
        </p:spPr>
        <p:txBody>
          <a:bodyPr anchor="ctr"/>
          <a:lstStyle>
            <a:lvl1pPr marL="285750" indent="-285750">
              <a:buFont typeface="Arial" panose="020B0604020202020204" pitchFamily="34" charset="0"/>
              <a:buChar char="•"/>
              <a:defRPr/>
            </a:lvl1pPr>
            <a:lvl3pPr marL="444500" indent="-174625">
              <a:defRPr/>
            </a:lvl3pPr>
            <a:lvl4pPr marL="180000" indent="0">
              <a:buNone/>
              <a:defRPr/>
            </a:lvl4pPr>
            <a:lvl5pPr marL="645750" indent="-285750">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p:txBody>
      </p:sp>
      <p:sp>
        <p:nvSpPr>
          <p:cNvPr id="7" name="Content Placeholder 18"/>
          <p:cNvSpPr>
            <a:spLocks noGrp="1"/>
          </p:cNvSpPr>
          <p:nvPr>
            <p:ph sz="quarter" idx="16" hasCustomPrompt="1"/>
          </p:nvPr>
        </p:nvSpPr>
        <p:spPr>
          <a:xfrm>
            <a:off x="540000" y="1980081"/>
            <a:ext cx="1475356" cy="288087"/>
          </a:xfrm>
        </p:spPr>
        <p:txBody>
          <a:bodyPr/>
          <a:lstStyle>
            <a:lvl1pPr algn="l">
              <a:defRPr sz="1600" baseline="0"/>
            </a:lvl1pPr>
          </a:lstStyle>
          <a:p>
            <a:pPr lvl="0"/>
            <a:r>
              <a:rPr lang="en-US" dirty="0"/>
              <a:t>Key Findings</a:t>
            </a:r>
            <a:endParaRPr lang="en-GB" dirty="0"/>
          </a:p>
        </p:txBody>
      </p:sp>
      <p:sp>
        <p:nvSpPr>
          <p:cNvPr id="10" name="Content Placeholder 12"/>
          <p:cNvSpPr>
            <a:spLocks noGrp="1"/>
          </p:cNvSpPr>
          <p:nvPr>
            <p:ph sz="quarter" idx="14"/>
          </p:nvPr>
        </p:nvSpPr>
        <p:spPr>
          <a:xfrm>
            <a:off x="360000" y="4860429"/>
            <a:ext cx="11520452" cy="1152128"/>
          </a:xfrm>
        </p:spPr>
        <p:txBody>
          <a:bodyPr anchor="ctr"/>
          <a:lstStyle>
            <a:lvl1pPr marL="285750" indent="-285750">
              <a:buFont typeface="Arial" panose="020B0604020202020204" pitchFamily="34" charset="0"/>
              <a:buChar char="•"/>
              <a:defRPr/>
            </a:lvl1pPr>
            <a:lvl3pPr marL="444500" indent="-174625">
              <a:defRPr/>
            </a:lvl3pPr>
            <a:lvl4pPr marL="180000" indent="0">
              <a:buNone/>
              <a:defRPr/>
            </a:lvl4pPr>
            <a:lvl5pPr marL="645750" indent="-285750">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p:txBody>
      </p:sp>
      <p:sp>
        <p:nvSpPr>
          <p:cNvPr id="11" name="Content Placeholder 18"/>
          <p:cNvSpPr>
            <a:spLocks noGrp="1"/>
          </p:cNvSpPr>
          <p:nvPr>
            <p:ph sz="quarter" idx="18" hasCustomPrompt="1"/>
          </p:nvPr>
        </p:nvSpPr>
        <p:spPr>
          <a:xfrm>
            <a:off x="540000" y="4736195"/>
            <a:ext cx="2843508" cy="288087"/>
          </a:xfrm>
        </p:spPr>
        <p:txBody>
          <a:bodyPr/>
          <a:lstStyle>
            <a:lvl1pPr algn="l">
              <a:defRPr sz="1600" baseline="0"/>
            </a:lvl1pPr>
          </a:lstStyle>
          <a:p>
            <a:pPr lvl="0"/>
            <a:r>
              <a:rPr lang="en-US" dirty="0"/>
              <a:t>Decisions or Key Questions</a:t>
            </a:r>
            <a:endParaRPr lang="en-GB" dirty="0"/>
          </a:p>
        </p:txBody>
      </p:sp>
    </p:spTree>
    <p:extLst>
      <p:ext uri="{BB962C8B-B14F-4D97-AF65-F5344CB8AC3E}">
        <p14:creationId xmlns:p14="http://schemas.microsoft.com/office/powerpoint/2010/main" val="25138757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GB"/>
              <a:t>Enter Security Classification or remove</a:t>
            </a:r>
            <a:endParaRPr lang="en-GB" dirty="0"/>
          </a:p>
        </p:txBody>
      </p:sp>
      <p:sp>
        <p:nvSpPr>
          <p:cNvPr id="4" name="Slide Number Placeholder 3"/>
          <p:cNvSpPr>
            <a:spLocks noGrp="1"/>
          </p:cNvSpPr>
          <p:nvPr>
            <p:ph type="sldNum" sz="quarter" idx="11"/>
          </p:nvPr>
        </p:nvSpPr>
        <p:spPr/>
        <p:txBody>
          <a:bodyPr/>
          <a:lstStyle/>
          <a:p>
            <a:pPr algn="l"/>
            <a:fld id="{0B868178-02AE-42FC-958D-6B8F13B60175}" type="slidenum">
              <a:rPr lang="en-GB" smtClean="0"/>
              <a:pPr algn="l"/>
              <a:t>‹#›</a:t>
            </a:fld>
            <a:endParaRPr lang="en-GB" dirty="0"/>
          </a:p>
        </p:txBody>
      </p:sp>
      <p:sp>
        <p:nvSpPr>
          <p:cNvPr id="5" name="Date Placeholder 4"/>
          <p:cNvSpPr>
            <a:spLocks noGrp="1"/>
          </p:cNvSpPr>
          <p:nvPr>
            <p:ph type="dt" sz="half" idx="12"/>
          </p:nvPr>
        </p:nvSpPr>
        <p:spPr/>
        <p:txBody>
          <a:bodyPr/>
          <a:lstStyle/>
          <a:p>
            <a:r>
              <a:rPr lang="en-GB"/>
              <a:t>Source / Note: remove if not required</a:t>
            </a:r>
            <a:endParaRPr lang="en-GB" dirty="0"/>
          </a:p>
        </p:txBody>
      </p:sp>
      <p:graphicFrame>
        <p:nvGraphicFramePr>
          <p:cNvPr id="6" name="Content Placeholder 4">
            <a:extLst>
              <a:ext uri="{FF2B5EF4-FFF2-40B4-BE49-F238E27FC236}">
                <a16:creationId xmlns:a16="http://schemas.microsoft.com/office/drawing/2014/main" id="{8B0C2C40-DDF5-4847-8D53-071EF24B2672}"/>
              </a:ext>
            </a:extLst>
          </p:cNvPr>
          <p:cNvGraphicFramePr>
            <a:graphicFrameLocks/>
          </p:cNvGraphicFramePr>
          <p:nvPr userDrawn="1">
            <p:extLst>
              <p:ext uri="{D42A27DB-BD31-4B8C-83A1-F6EECF244321}">
                <p14:modId xmlns:p14="http://schemas.microsoft.com/office/powerpoint/2010/main" val="1005697095"/>
              </p:ext>
            </p:extLst>
          </p:nvPr>
        </p:nvGraphicFramePr>
        <p:xfrm>
          <a:off x="373605" y="1749874"/>
          <a:ext cx="11513430" cy="4334691"/>
        </p:xfrm>
        <a:graphic>
          <a:graphicData uri="http://schemas.openxmlformats.org/drawingml/2006/table">
            <a:tbl>
              <a:tblPr firstRow="1" bandRow="1">
                <a:tableStyleId>{5C22544A-7EE6-4342-B048-85BDC9FD1C3A}</a:tableStyleId>
              </a:tblPr>
              <a:tblGrid>
                <a:gridCol w="529506">
                  <a:extLst>
                    <a:ext uri="{9D8B030D-6E8A-4147-A177-3AD203B41FA5}">
                      <a16:colId xmlns:a16="http://schemas.microsoft.com/office/drawing/2014/main" val="4165306871"/>
                    </a:ext>
                  </a:extLst>
                </a:gridCol>
                <a:gridCol w="292734">
                  <a:extLst>
                    <a:ext uri="{9D8B030D-6E8A-4147-A177-3AD203B41FA5}">
                      <a16:colId xmlns:a16="http://schemas.microsoft.com/office/drawing/2014/main" val="3015152030"/>
                    </a:ext>
                  </a:extLst>
                </a:gridCol>
                <a:gridCol w="2590580">
                  <a:extLst>
                    <a:ext uri="{9D8B030D-6E8A-4147-A177-3AD203B41FA5}">
                      <a16:colId xmlns:a16="http://schemas.microsoft.com/office/drawing/2014/main" val="3912886312"/>
                    </a:ext>
                  </a:extLst>
                </a:gridCol>
                <a:gridCol w="292734">
                  <a:extLst>
                    <a:ext uri="{9D8B030D-6E8A-4147-A177-3AD203B41FA5}">
                      <a16:colId xmlns:a16="http://schemas.microsoft.com/office/drawing/2014/main" val="3252672504"/>
                    </a:ext>
                  </a:extLst>
                </a:gridCol>
                <a:gridCol w="4935471">
                  <a:extLst>
                    <a:ext uri="{9D8B030D-6E8A-4147-A177-3AD203B41FA5}">
                      <a16:colId xmlns:a16="http://schemas.microsoft.com/office/drawing/2014/main" val="1254322086"/>
                    </a:ext>
                  </a:extLst>
                </a:gridCol>
                <a:gridCol w="222730">
                  <a:extLst>
                    <a:ext uri="{9D8B030D-6E8A-4147-A177-3AD203B41FA5}">
                      <a16:colId xmlns:a16="http://schemas.microsoft.com/office/drawing/2014/main" val="2159040784"/>
                    </a:ext>
                  </a:extLst>
                </a:gridCol>
                <a:gridCol w="2649675">
                  <a:extLst>
                    <a:ext uri="{9D8B030D-6E8A-4147-A177-3AD203B41FA5}">
                      <a16:colId xmlns:a16="http://schemas.microsoft.com/office/drawing/2014/main" val="1857802189"/>
                    </a:ext>
                  </a:extLst>
                </a:gridCol>
              </a:tblGrid>
              <a:tr h="431949">
                <a:tc>
                  <a:txBody>
                    <a:bodyPr/>
                    <a:lstStyle/>
                    <a:p>
                      <a:pPr algn="l"/>
                      <a:endParaRPr lang="en-GB" sz="1600" dirty="0">
                        <a:solidFill>
                          <a:schemeClr val="accent1"/>
                        </a:solidFill>
                        <a:latin typeface="Calibri" panose="020F0502020204030204" pitchFamily="34" charset="0"/>
                        <a:cs typeface="Calibri" panose="020F0502020204030204" pitchFamily="34" charset="0"/>
                      </a:endParaRPr>
                    </a:p>
                  </a:txBody>
                  <a:tcPr marL="90852" marR="90852" marT="45427" marB="45427" anchor="b">
                    <a:lnB w="38100" cap="flat" cmpd="sng" algn="ctr">
                      <a:solidFill>
                        <a:schemeClr val="accent1"/>
                      </a:solidFill>
                      <a:prstDash val="solid"/>
                      <a:round/>
                      <a:headEnd type="none" w="med" len="med"/>
                      <a:tailEnd type="none" w="med" len="med"/>
                    </a:lnB>
                    <a:noFill/>
                  </a:tcPr>
                </a:tc>
                <a:tc>
                  <a:txBody>
                    <a:bodyPr/>
                    <a:lstStyle/>
                    <a:p>
                      <a:pPr algn="l"/>
                      <a:endParaRPr lang="en-GB" sz="1600" dirty="0">
                        <a:latin typeface="Calibri" panose="020F0502020204030204" pitchFamily="34" charset="0"/>
                        <a:cs typeface="Calibri" panose="020F0502020204030204" pitchFamily="34" charset="0"/>
                      </a:endParaRPr>
                    </a:p>
                  </a:txBody>
                  <a:tcPr marL="90852" marR="90852" marT="45427" marB="45427" anchor="b">
                    <a:lnB w="12700" cap="flat" cmpd="sng" algn="ctr">
                      <a:solidFill>
                        <a:schemeClr val="bg1"/>
                      </a:solidFill>
                      <a:prstDash val="solid"/>
                      <a:round/>
                      <a:headEnd type="none" w="med" len="med"/>
                      <a:tailEnd type="none" w="med" len="med"/>
                    </a:lnB>
                    <a:noFill/>
                  </a:tcPr>
                </a:tc>
                <a:tc>
                  <a:txBody>
                    <a:bodyPr/>
                    <a:lstStyle/>
                    <a:p>
                      <a:pPr algn="l"/>
                      <a:endParaRPr lang="en-GB" sz="1600" dirty="0">
                        <a:solidFill>
                          <a:schemeClr val="accent1"/>
                        </a:solidFill>
                        <a:latin typeface="Calibri" panose="020F0502020204030204" pitchFamily="34" charset="0"/>
                        <a:cs typeface="Calibri" panose="020F0502020204030204" pitchFamily="34" charset="0"/>
                      </a:endParaRPr>
                    </a:p>
                  </a:txBody>
                  <a:tcPr marL="90852" marR="90852" marT="45427" marB="45427" anchor="b">
                    <a:lnB w="38100" cap="flat" cmpd="sng" algn="ctr">
                      <a:solidFill>
                        <a:schemeClr val="accent1"/>
                      </a:solidFill>
                      <a:prstDash val="solid"/>
                      <a:round/>
                      <a:headEnd type="none" w="med" len="med"/>
                      <a:tailEnd type="none" w="med" len="med"/>
                    </a:lnB>
                    <a:noFill/>
                  </a:tcPr>
                </a:tc>
                <a:tc>
                  <a:txBody>
                    <a:bodyPr/>
                    <a:lstStyle/>
                    <a:p>
                      <a:pPr algn="l"/>
                      <a:endParaRPr lang="en-GB" sz="1600" dirty="0">
                        <a:solidFill>
                          <a:schemeClr val="accent1"/>
                        </a:solidFill>
                        <a:latin typeface="Calibri" panose="020F0502020204030204" pitchFamily="34" charset="0"/>
                        <a:cs typeface="Calibri" panose="020F0502020204030204" pitchFamily="34" charset="0"/>
                      </a:endParaRPr>
                    </a:p>
                  </a:txBody>
                  <a:tcPr marL="90852" marR="90852" marT="45427" marB="45427" anchor="b">
                    <a:lnB w="12700" cap="flat" cmpd="sng" algn="ctr">
                      <a:solidFill>
                        <a:schemeClr val="bg1"/>
                      </a:solidFill>
                      <a:prstDash val="solid"/>
                      <a:round/>
                      <a:headEnd type="none" w="med" len="med"/>
                      <a:tailEnd type="none" w="med" len="med"/>
                    </a:lnB>
                    <a:noFill/>
                  </a:tcPr>
                </a:tc>
                <a:tc>
                  <a:txBody>
                    <a:bodyPr/>
                    <a:lstStyle/>
                    <a:p>
                      <a:pPr algn="l"/>
                      <a:endParaRPr lang="en-GB" sz="1600" dirty="0">
                        <a:solidFill>
                          <a:schemeClr val="accent1"/>
                        </a:solidFill>
                        <a:latin typeface="Calibri" panose="020F0502020204030204" pitchFamily="34" charset="0"/>
                        <a:cs typeface="Calibri" panose="020F0502020204030204" pitchFamily="34" charset="0"/>
                      </a:endParaRPr>
                    </a:p>
                  </a:txBody>
                  <a:tcPr marL="90852" marR="90852" marT="45427" marB="45427" anchor="b">
                    <a:lnB w="38100" cap="flat" cmpd="sng" algn="ctr">
                      <a:solidFill>
                        <a:schemeClr val="accent1"/>
                      </a:solidFill>
                      <a:prstDash val="solid"/>
                      <a:round/>
                      <a:headEnd type="none" w="med" len="med"/>
                      <a:tailEnd type="none" w="med" len="med"/>
                    </a:lnB>
                    <a:noFill/>
                  </a:tcPr>
                </a:tc>
                <a:tc>
                  <a:txBody>
                    <a:bodyPr/>
                    <a:lstStyle/>
                    <a:p>
                      <a:pPr algn="l"/>
                      <a:endParaRPr lang="en-GB" sz="1600" dirty="0">
                        <a:solidFill>
                          <a:schemeClr val="accent1"/>
                        </a:solidFill>
                        <a:latin typeface="Calibri" panose="020F0502020204030204" pitchFamily="34" charset="0"/>
                        <a:cs typeface="Calibri" panose="020F0502020204030204" pitchFamily="34" charset="0"/>
                      </a:endParaRPr>
                    </a:p>
                  </a:txBody>
                  <a:tcPr marL="90852" marR="90852" marT="45427" marB="45427" anchor="b">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pPr algn="l"/>
                      <a:endParaRPr lang="en-GB" sz="1600" dirty="0">
                        <a:solidFill>
                          <a:schemeClr val="accent1"/>
                        </a:solidFill>
                        <a:latin typeface="Calibri" panose="020F0502020204030204" pitchFamily="34" charset="0"/>
                        <a:cs typeface="Calibri" panose="020F0502020204030204" pitchFamily="34" charset="0"/>
                      </a:endParaRPr>
                    </a:p>
                  </a:txBody>
                  <a:tcPr marL="90852" marR="90852" marT="45427" marB="45427" anchor="b">
                    <a:lnL w="12700" cap="flat" cmpd="sng" algn="ctr">
                      <a:solidFill>
                        <a:schemeClr val="bg1"/>
                      </a:solidFill>
                      <a:prstDash val="solid"/>
                      <a:round/>
                      <a:headEnd type="none" w="med" len="med"/>
                      <a:tailEnd type="none" w="med" len="med"/>
                    </a:lnL>
                    <a:lnB w="381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736528726"/>
                  </a:ext>
                </a:extLst>
              </a:tr>
              <a:tr h="1300914">
                <a:tc>
                  <a:txBody>
                    <a:bodyPr/>
                    <a:lstStyle/>
                    <a:p>
                      <a:pPr marL="0" lvl="0" indent="0" defTabSz="457200">
                        <a:buFont typeface="Arial" panose="020B0604020202020204" pitchFamily="34" charset="0"/>
                        <a:buNone/>
                        <a:defRPr/>
                      </a:pPr>
                      <a:endParaRPr lang="en-GB" sz="1400" dirty="0">
                        <a:solidFill>
                          <a:schemeClr val="tx1"/>
                        </a:solidFill>
                        <a:latin typeface="Calibri" panose="020F0502020204030204" pitchFamily="34" charset="0"/>
                        <a:ea typeface="SimSun" pitchFamily="2" charset="-122"/>
                      </a:endParaRPr>
                    </a:p>
                  </a:txBody>
                  <a:tcPr marL="90852" marR="90852" marT="45427" marB="45427" anchor="ctr">
                    <a:lnT w="38100" cap="flat" cmpd="sng" algn="ctr">
                      <a:solidFill>
                        <a:schemeClr val="accent1"/>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marL="171450" lvl="0" indent="-171450">
                        <a:buFont typeface="Wingdings" panose="05000000000000000000" pitchFamily="2" charset="2"/>
                        <a:buChar char="§"/>
                      </a:pPr>
                      <a:endParaRPr lang="en-GB" sz="1400" dirty="0">
                        <a:latin typeface="Calibri" panose="020F0502020204030204" pitchFamily="34" charset="0"/>
                      </a:endParaRPr>
                    </a:p>
                  </a:txBody>
                  <a:tcPr marL="90852" marR="90852" marT="45427" marB="45427"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kern="1200" dirty="0">
                        <a:solidFill>
                          <a:schemeClr val="dk1"/>
                        </a:solidFill>
                        <a:effectLst/>
                        <a:latin typeface="Calibri" panose="020F0502020204030204" pitchFamily="34" charset="0"/>
                        <a:ea typeface="+mn-ea"/>
                        <a:cs typeface="Calibri" panose="020F0502020204030204" pitchFamily="34" charset="0"/>
                      </a:endParaRPr>
                    </a:p>
                  </a:txBody>
                  <a:tcPr marL="90852" marR="90852" marT="45427" marB="45427" anchor="ctr">
                    <a:lnT w="38100" cap="flat" cmpd="sng" algn="ctr">
                      <a:solidFill>
                        <a:schemeClr val="accent1"/>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kern="1200" dirty="0">
                        <a:solidFill>
                          <a:schemeClr val="dk1"/>
                        </a:solidFill>
                        <a:effectLst/>
                        <a:latin typeface="Calibri" panose="020F0502020204030204" pitchFamily="34" charset="0"/>
                        <a:ea typeface="+mn-ea"/>
                        <a:cs typeface="Calibri" panose="020F0502020204030204" pitchFamily="34" charset="0"/>
                      </a:endParaRPr>
                    </a:p>
                  </a:txBody>
                  <a:tcPr marL="90852" marR="90852" marT="45427" marB="4542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kern="1200" dirty="0">
                        <a:solidFill>
                          <a:schemeClr val="dk1"/>
                        </a:solidFill>
                        <a:effectLst/>
                        <a:latin typeface="Calibri" panose="020F0502020204030204" pitchFamily="34" charset="0"/>
                        <a:ea typeface="+mn-ea"/>
                        <a:cs typeface="Calibri" panose="020F0502020204030204" pitchFamily="34" charset="0"/>
                      </a:endParaRPr>
                    </a:p>
                  </a:txBody>
                  <a:tcPr marL="90852" marR="90852" marT="45427" marB="45427" anchor="ctr">
                    <a:lnT w="38100" cap="flat" cmpd="sng" algn="ctr">
                      <a:solidFill>
                        <a:schemeClr val="accent1"/>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kern="1200" dirty="0">
                        <a:solidFill>
                          <a:schemeClr val="dk1"/>
                        </a:solidFill>
                        <a:effectLst/>
                        <a:latin typeface="Calibri" panose="020F0502020204030204" pitchFamily="34" charset="0"/>
                        <a:ea typeface="+mn-ea"/>
                        <a:cs typeface="Calibri" panose="020F0502020204030204" pitchFamily="34" charset="0"/>
                      </a:endParaRPr>
                    </a:p>
                  </a:txBody>
                  <a:tcPr marL="90852" marR="90852" marT="45427" marB="45427"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kern="1200" dirty="0">
                        <a:solidFill>
                          <a:schemeClr val="dk1"/>
                        </a:solidFill>
                        <a:effectLst/>
                        <a:latin typeface="Calibri" panose="020F0502020204030204" pitchFamily="34" charset="0"/>
                        <a:ea typeface="+mn-ea"/>
                        <a:cs typeface="Calibri" panose="020F0502020204030204" pitchFamily="34" charset="0"/>
                      </a:endParaRPr>
                    </a:p>
                  </a:txBody>
                  <a:tcPr marL="90852" marR="90852" marT="45427" marB="45427" anchor="ctr">
                    <a:lnL w="127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3365821553"/>
                  </a:ext>
                </a:extLst>
              </a:tr>
              <a:tr h="1300914">
                <a:tc>
                  <a:txBody>
                    <a:bodyPr/>
                    <a:lstStyle/>
                    <a:p>
                      <a:pPr marL="0" lvl="0" indent="0" defTabSz="457200">
                        <a:buFont typeface="Arial" panose="020B0604020202020204" pitchFamily="34" charset="0"/>
                        <a:buNone/>
                        <a:defRPr/>
                      </a:pPr>
                      <a:endParaRPr lang="en-GB" sz="1400" dirty="0">
                        <a:solidFill>
                          <a:schemeClr val="tx1"/>
                        </a:solidFill>
                        <a:latin typeface="Calibri" panose="020F0502020204030204" pitchFamily="34" charset="0"/>
                        <a:ea typeface="SimSun" pitchFamily="2" charset="-122"/>
                      </a:endParaRPr>
                    </a:p>
                  </a:txBody>
                  <a:tcPr marL="90852" marR="90852" marT="45427" marB="45427" anchor="ct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1400" dirty="0">
                        <a:latin typeface="Calibri" panose="020F0502020204030204" pitchFamily="34" charset="0"/>
                      </a:endParaRPr>
                    </a:p>
                  </a:txBody>
                  <a:tcPr marL="90852" marR="90852" marT="45427" marB="45427"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kern="1200" dirty="0">
                        <a:solidFill>
                          <a:schemeClr val="dk1"/>
                        </a:solidFill>
                        <a:effectLst/>
                        <a:latin typeface="Calibri" panose="020F0502020204030204" pitchFamily="34" charset="0"/>
                        <a:ea typeface="+mn-ea"/>
                        <a:cs typeface="Calibri" panose="020F0502020204030204" pitchFamily="34" charset="0"/>
                      </a:endParaRPr>
                    </a:p>
                  </a:txBody>
                  <a:tcPr marL="90852" marR="90852" marT="45427" marB="45427" anchor="ct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kern="1200" dirty="0">
                        <a:solidFill>
                          <a:schemeClr val="dk1"/>
                        </a:solidFill>
                        <a:effectLst/>
                        <a:latin typeface="Calibri" panose="020F0502020204030204" pitchFamily="34" charset="0"/>
                        <a:ea typeface="+mn-ea"/>
                        <a:cs typeface="Calibri" panose="020F0502020204030204" pitchFamily="34" charset="0"/>
                      </a:endParaRPr>
                    </a:p>
                  </a:txBody>
                  <a:tcPr marL="90852" marR="90852" marT="45427" marB="4542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kern="1200" dirty="0">
                        <a:solidFill>
                          <a:schemeClr val="dk1"/>
                        </a:solidFill>
                        <a:effectLst/>
                        <a:latin typeface="Calibri" panose="020F0502020204030204" pitchFamily="34" charset="0"/>
                        <a:ea typeface="+mn-ea"/>
                        <a:cs typeface="Calibri" panose="020F0502020204030204" pitchFamily="34" charset="0"/>
                      </a:endParaRPr>
                    </a:p>
                  </a:txBody>
                  <a:tcPr marL="90852" marR="90852" marT="45427" marB="45427" anchor="ct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kern="1200" dirty="0">
                        <a:solidFill>
                          <a:schemeClr val="dk1"/>
                        </a:solidFill>
                        <a:effectLst/>
                        <a:latin typeface="Calibri" panose="020F0502020204030204" pitchFamily="34" charset="0"/>
                        <a:ea typeface="+mn-ea"/>
                        <a:cs typeface="Calibri" panose="020F0502020204030204" pitchFamily="34" charset="0"/>
                      </a:endParaRPr>
                    </a:p>
                  </a:txBody>
                  <a:tcPr marL="90852" marR="90852" marT="45427" marB="45427"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kern="1200" dirty="0">
                        <a:solidFill>
                          <a:schemeClr val="dk1"/>
                        </a:solidFill>
                        <a:effectLst/>
                        <a:latin typeface="Calibri" panose="020F0502020204030204" pitchFamily="34" charset="0"/>
                        <a:ea typeface="+mn-ea"/>
                        <a:cs typeface="Calibri" panose="020F0502020204030204" pitchFamily="34" charset="0"/>
                      </a:endParaRPr>
                    </a:p>
                  </a:txBody>
                  <a:tcPr marL="90852" marR="90852" marT="45427" marB="45427" anchor="ctr">
                    <a:lnL w="12700" cap="flat" cmpd="sng" algn="ctr">
                      <a:solidFill>
                        <a:schemeClr val="bg1"/>
                      </a:solidFill>
                      <a:prstDash val="solid"/>
                      <a:round/>
                      <a:headEnd type="none" w="med" len="med"/>
                      <a:tailEnd type="none" w="med" len="med"/>
                    </a:lnL>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3927584105"/>
                  </a:ext>
                </a:extLst>
              </a:tr>
              <a:tr h="1300914">
                <a:tc>
                  <a:txBody>
                    <a:bodyPr/>
                    <a:lstStyle/>
                    <a:p>
                      <a:pPr marL="0" lvl="0" indent="0" defTabSz="457200">
                        <a:buFont typeface="Arial" panose="020B0604020202020204" pitchFamily="34" charset="0"/>
                        <a:buNone/>
                        <a:defRPr/>
                      </a:pPr>
                      <a:endParaRPr lang="en-GB" sz="1400" dirty="0">
                        <a:solidFill>
                          <a:schemeClr val="tx1"/>
                        </a:solidFill>
                        <a:latin typeface="Calibri" panose="020F0502020204030204" pitchFamily="34" charset="0"/>
                        <a:ea typeface="SimSun" pitchFamily="2" charset="-122"/>
                      </a:endParaRPr>
                    </a:p>
                  </a:txBody>
                  <a:tcPr marL="90852" marR="90852" marT="45427" marB="45427" anchor="ct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1400" dirty="0">
                        <a:latin typeface="Calibri" panose="020F0502020204030204" pitchFamily="34" charset="0"/>
                      </a:endParaRPr>
                    </a:p>
                  </a:txBody>
                  <a:tcPr marL="90852" marR="90852" marT="45427" marB="45427"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kern="1200" dirty="0">
                        <a:solidFill>
                          <a:schemeClr val="dk1"/>
                        </a:solidFill>
                        <a:effectLst/>
                        <a:latin typeface="Calibri" panose="020F0502020204030204" pitchFamily="34" charset="0"/>
                        <a:ea typeface="+mn-ea"/>
                        <a:cs typeface="Calibri" panose="020F0502020204030204" pitchFamily="34" charset="0"/>
                      </a:endParaRPr>
                    </a:p>
                  </a:txBody>
                  <a:tcPr marL="90852" marR="90852" marT="45427" marB="45427" anchor="ct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kern="1200" dirty="0">
                        <a:solidFill>
                          <a:schemeClr val="dk1"/>
                        </a:solidFill>
                        <a:effectLst/>
                        <a:latin typeface="Calibri" panose="020F0502020204030204" pitchFamily="34" charset="0"/>
                        <a:ea typeface="+mn-ea"/>
                        <a:cs typeface="Calibri" panose="020F0502020204030204" pitchFamily="34" charset="0"/>
                      </a:endParaRPr>
                    </a:p>
                  </a:txBody>
                  <a:tcPr marL="90852" marR="90852" marT="45427" marB="4542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kern="1200" dirty="0">
                        <a:solidFill>
                          <a:schemeClr val="dk1"/>
                        </a:solidFill>
                        <a:effectLst/>
                        <a:latin typeface="Calibri" panose="020F0502020204030204" pitchFamily="34" charset="0"/>
                        <a:ea typeface="+mn-ea"/>
                        <a:cs typeface="Calibri" panose="020F0502020204030204" pitchFamily="34" charset="0"/>
                      </a:endParaRPr>
                    </a:p>
                  </a:txBody>
                  <a:tcPr marL="90852" marR="90852" marT="45427" marB="45427" anchor="ct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kern="1200" dirty="0">
                        <a:solidFill>
                          <a:schemeClr val="dk1"/>
                        </a:solidFill>
                        <a:effectLst/>
                        <a:latin typeface="Calibri" panose="020F0502020204030204" pitchFamily="34" charset="0"/>
                        <a:ea typeface="+mn-ea"/>
                        <a:cs typeface="Calibri" panose="020F0502020204030204" pitchFamily="34" charset="0"/>
                      </a:endParaRPr>
                    </a:p>
                  </a:txBody>
                  <a:tcPr marL="90852" marR="90852" marT="45427" marB="45427"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kern="1200" dirty="0">
                        <a:solidFill>
                          <a:schemeClr val="dk1"/>
                        </a:solidFill>
                        <a:effectLst/>
                        <a:latin typeface="Calibri" panose="020F0502020204030204" pitchFamily="34" charset="0"/>
                        <a:ea typeface="+mn-ea"/>
                        <a:cs typeface="Calibri" panose="020F0502020204030204" pitchFamily="34" charset="0"/>
                      </a:endParaRPr>
                    </a:p>
                  </a:txBody>
                  <a:tcPr marL="90852" marR="90852" marT="45427" marB="45427" anchor="ctr">
                    <a:lnL w="12700" cap="flat" cmpd="sng" algn="ctr">
                      <a:solidFill>
                        <a:schemeClr val="bg1"/>
                      </a:solidFill>
                      <a:prstDash val="solid"/>
                      <a:round/>
                      <a:headEnd type="none" w="med" len="med"/>
                      <a:tailEnd type="none" w="med" len="med"/>
                    </a:lnL>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93669367"/>
                  </a:ext>
                </a:extLst>
              </a:tr>
            </a:tbl>
          </a:graphicData>
        </a:graphic>
      </p:graphicFrame>
      <p:sp>
        <p:nvSpPr>
          <p:cNvPr id="7" name="Content Placeholder 10"/>
          <p:cNvSpPr>
            <a:spLocks noGrp="1"/>
          </p:cNvSpPr>
          <p:nvPr>
            <p:ph sz="quarter" idx="13" hasCustomPrompt="1"/>
          </p:nvPr>
        </p:nvSpPr>
        <p:spPr>
          <a:xfrm>
            <a:off x="373608" y="1749696"/>
            <a:ext cx="481782" cy="385763"/>
          </a:xfrm>
          <a:prstGeom prst="rect">
            <a:avLst/>
          </a:prstGeom>
        </p:spPr>
        <p:txBody>
          <a:bodyPr/>
          <a:lstStyle>
            <a:lvl1pPr marL="0" indent="0">
              <a:buNone/>
              <a:defRPr sz="1600">
                <a:solidFill>
                  <a:schemeClr val="tx1"/>
                </a:solidFill>
              </a:defRPr>
            </a:lvl1pPr>
          </a:lstStyle>
          <a:p>
            <a:pPr lvl="0"/>
            <a:r>
              <a:rPr lang="en-GB" dirty="0"/>
              <a:t>#</a:t>
            </a:r>
          </a:p>
        </p:txBody>
      </p:sp>
      <p:sp>
        <p:nvSpPr>
          <p:cNvPr id="8" name="Content Placeholder 10"/>
          <p:cNvSpPr>
            <a:spLocks noGrp="1"/>
          </p:cNvSpPr>
          <p:nvPr>
            <p:ph sz="quarter" idx="14" hasCustomPrompt="1"/>
          </p:nvPr>
        </p:nvSpPr>
        <p:spPr>
          <a:xfrm>
            <a:off x="1143422" y="1749696"/>
            <a:ext cx="2520280" cy="385763"/>
          </a:xfrm>
          <a:prstGeom prst="rect">
            <a:avLst/>
          </a:prstGeom>
        </p:spPr>
        <p:txBody>
          <a:bodyPr/>
          <a:lstStyle>
            <a:lvl1pPr marL="0" indent="0">
              <a:buNone/>
              <a:defRPr sz="1600">
                <a:solidFill>
                  <a:schemeClr val="tx1"/>
                </a:solidFill>
              </a:defRPr>
            </a:lvl1pPr>
          </a:lstStyle>
          <a:p>
            <a:pPr lvl="0"/>
            <a:r>
              <a:rPr lang="en-GB" dirty="0"/>
              <a:t>Edit text</a:t>
            </a:r>
          </a:p>
        </p:txBody>
      </p:sp>
      <p:sp>
        <p:nvSpPr>
          <p:cNvPr id="9" name="Content Placeholder 10"/>
          <p:cNvSpPr>
            <a:spLocks noGrp="1"/>
          </p:cNvSpPr>
          <p:nvPr>
            <p:ph sz="quarter" idx="15" hasCustomPrompt="1"/>
          </p:nvPr>
        </p:nvSpPr>
        <p:spPr>
          <a:xfrm>
            <a:off x="3957332" y="1749696"/>
            <a:ext cx="4818938" cy="385763"/>
          </a:xfrm>
          <a:prstGeom prst="rect">
            <a:avLst/>
          </a:prstGeom>
        </p:spPr>
        <p:txBody>
          <a:bodyPr/>
          <a:lstStyle>
            <a:lvl1pPr marL="0" indent="0">
              <a:buNone/>
              <a:defRPr sz="1600">
                <a:solidFill>
                  <a:schemeClr val="tx1"/>
                </a:solidFill>
              </a:defRPr>
            </a:lvl1pPr>
          </a:lstStyle>
          <a:p>
            <a:pPr lvl="0"/>
            <a:r>
              <a:rPr lang="en-GB" dirty="0"/>
              <a:t>Edit text</a:t>
            </a:r>
          </a:p>
        </p:txBody>
      </p:sp>
      <p:sp>
        <p:nvSpPr>
          <p:cNvPr id="10" name="Content Placeholder 10"/>
          <p:cNvSpPr>
            <a:spLocks noGrp="1"/>
          </p:cNvSpPr>
          <p:nvPr>
            <p:ph sz="quarter" idx="16" hasCustomPrompt="1"/>
          </p:nvPr>
        </p:nvSpPr>
        <p:spPr>
          <a:xfrm>
            <a:off x="8992294" y="1749695"/>
            <a:ext cx="2894741" cy="385763"/>
          </a:xfrm>
          <a:prstGeom prst="rect">
            <a:avLst/>
          </a:prstGeom>
        </p:spPr>
        <p:txBody>
          <a:bodyPr/>
          <a:lstStyle>
            <a:lvl1pPr marL="0" indent="0">
              <a:buNone/>
              <a:defRPr sz="1600">
                <a:solidFill>
                  <a:schemeClr val="tx1"/>
                </a:solidFill>
              </a:defRPr>
            </a:lvl1pPr>
          </a:lstStyle>
          <a:p>
            <a:pPr lvl="0"/>
            <a:r>
              <a:rPr lang="en-GB" dirty="0"/>
              <a:t>Edit text</a:t>
            </a:r>
          </a:p>
        </p:txBody>
      </p:sp>
      <p:sp>
        <p:nvSpPr>
          <p:cNvPr id="11" name="Content Placeholder 10"/>
          <p:cNvSpPr>
            <a:spLocks noGrp="1"/>
          </p:cNvSpPr>
          <p:nvPr>
            <p:ph sz="quarter" idx="17" hasCustomPrompt="1"/>
          </p:nvPr>
        </p:nvSpPr>
        <p:spPr>
          <a:xfrm>
            <a:off x="1149012" y="2351185"/>
            <a:ext cx="2514690" cy="1008112"/>
          </a:xfrm>
          <a:prstGeom prst="rect">
            <a:avLst/>
          </a:prstGeom>
        </p:spPr>
        <p:txBody>
          <a:bodyPr/>
          <a:lstStyle>
            <a:lvl1pPr marL="0" indent="0">
              <a:buNone/>
              <a:defRPr sz="1500" b="0">
                <a:solidFill>
                  <a:schemeClr val="tx1"/>
                </a:solidFill>
              </a:defRPr>
            </a:lvl1pPr>
          </a:lstStyle>
          <a:p>
            <a:pPr lvl="0"/>
            <a:r>
              <a:rPr lang="en-GB" dirty="0"/>
              <a:t>Edit text</a:t>
            </a:r>
          </a:p>
        </p:txBody>
      </p:sp>
      <p:sp>
        <p:nvSpPr>
          <p:cNvPr id="12" name="Content Placeholder 10"/>
          <p:cNvSpPr>
            <a:spLocks noGrp="1"/>
          </p:cNvSpPr>
          <p:nvPr>
            <p:ph sz="quarter" idx="18" hasCustomPrompt="1"/>
          </p:nvPr>
        </p:nvSpPr>
        <p:spPr>
          <a:xfrm>
            <a:off x="3957332" y="2351185"/>
            <a:ext cx="4818938" cy="1008112"/>
          </a:xfrm>
          <a:prstGeom prst="rect">
            <a:avLst/>
          </a:prstGeom>
        </p:spPr>
        <p:txBody>
          <a:bodyPr/>
          <a:lstStyle>
            <a:lvl1pPr marL="0" indent="0">
              <a:buNone/>
              <a:defRPr sz="1500" b="0">
                <a:solidFill>
                  <a:schemeClr val="tx1"/>
                </a:solidFill>
              </a:defRPr>
            </a:lvl1pPr>
          </a:lstStyle>
          <a:p>
            <a:pPr lvl="0"/>
            <a:r>
              <a:rPr lang="en-GB" dirty="0"/>
              <a:t>Edit text</a:t>
            </a:r>
          </a:p>
        </p:txBody>
      </p:sp>
      <p:sp>
        <p:nvSpPr>
          <p:cNvPr id="13" name="Content Placeholder 10"/>
          <p:cNvSpPr>
            <a:spLocks noGrp="1"/>
          </p:cNvSpPr>
          <p:nvPr>
            <p:ph sz="quarter" idx="19" hasCustomPrompt="1"/>
          </p:nvPr>
        </p:nvSpPr>
        <p:spPr>
          <a:xfrm>
            <a:off x="8992293" y="2351185"/>
            <a:ext cx="2894742" cy="1008112"/>
          </a:xfrm>
          <a:prstGeom prst="rect">
            <a:avLst/>
          </a:prstGeom>
        </p:spPr>
        <p:txBody>
          <a:bodyPr/>
          <a:lstStyle>
            <a:lvl1pPr marL="0" indent="0">
              <a:buNone/>
              <a:defRPr sz="1500" b="0">
                <a:solidFill>
                  <a:schemeClr val="tx1"/>
                </a:solidFill>
              </a:defRPr>
            </a:lvl1pPr>
          </a:lstStyle>
          <a:p>
            <a:pPr lvl="0"/>
            <a:r>
              <a:rPr lang="en-GB" dirty="0"/>
              <a:t>Edit text</a:t>
            </a:r>
          </a:p>
        </p:txBody>
      </p:sp>
      <p:sp>
        <p:nvSpPr>
          <p:cNvPr id="14" name="Content Placeholder 10"/>
          <p:cNvSpPr>
            <a:spLocks noGrp="1"/>
          </p:cNvSpPr>
          <p:nvPr>
            <p:ph sz="quarter" idx="20" hasCustomPrompt="1"/>
          </p:nvPr>
        </p:nvSpPr>
        <p:spPr>
          <a:xfrm>
            <a:off x="1143422" y="3633113"/>
            <a:ext cx="2520280" cy="1008112"/>
          </a:xfrm>
          <a:prstGeom prst="rect">
            <a:avLst/>
          </a:prstGeom>
        </p:spPr>
        <p:txBody>
          <a:bodyPr/>
          <a:lstStyle>
            <a:lvl1pPr marL="0" indent="0">
              <a:buNone/>
              <a:defRPr sz="1500" b="0">
                <a:solidFill>
                  <a:schemeClr val="tx1"/>
                </a:solidFill>
              </a:defRPr>
            </a:lvl1pPr>
          </a:lstStyle>
          <a:p>
            <a:pPr lvl="0"/>
            <a:r>
              <a:rPr lang="en-GB" dirty="0"/>
              <a:t>Edit text</a:t>
            </a:r>
          </a:p>
        </p:txBody>
      </p:sp>
      <p:sp>
        <p:nvSpPr>
          <p:cNvPr id="15" name="Content Placeholder 10"/>
          <p:cNvSpPr>
            <a:spLocks noGrp="1"/>
          </p:cNvSpPr>
          <p:nvPr>
            <p:ph sz="quarter" idx="21" hasCustomPrompt="1"/>
          </p:nvPr>
        </p:nvSpPr>
        <p:spPr>
          <a:xfrm>
            <a:off x="8992292" y="3633113"/>
            <a:ext cx="2891625" cy="1008112"/>
          </a:xfrm>
          <a:prstGeom prst="rect">
            <a:avLst/>
          </a:prstGeom>
        </p:spPr>
        <p:txBody>
          <a:bodyPr/>
          <a:lstStyle>
            <a:lvl1pPr marL="0" indent="0">
              <a:buNone/>
              <a:defRPr sz="1500" b="0">
                <a:solidFill>
                  <a:schemeClr val="tx1"/>
                </a:solidFill>
              </a:defRPr>
            </a:lvl1pPr>
          </a:lstStyle>
          <a:p>
            <a:pPr lvl="0"/>
            <a:r>
              <a:rPr lang="en-GB" dirty="0"/>
              <a:t>Edit text</a:t>
            </a:r>
          </a:p>
        </p:txBody>
      </p:sp>
      <p:sp>
        <p:nvSpPr>
          <p:cNvPr id="16" name="Content Placeholder 10"/>
          <p:cNvSpPr>
            <a:spLocks noGrp="1"/>
          </p:cNvSpPr>
          <p:nvPr>
            <p:ph sz="quarter" idx="22" hasCustomPrompt="1"/>
          </p:nvPr>
        </p:nvSpPr>
        <p:spPr>
          <a:xfrm>
            <a:off x="8992293" y="4915041"/>
            <a:ext cx="2891624" cy="1008112"/>
          </a:xfrm>
          <a:prstGeom prst="rect">
            <a:avLst/>
          </a:prstGeom>
        </p:spPr>
        <p:txBody>
          <a:bodyPr/>
          <a:lstStyle>
            <a:lvl1pPr marL="0" indent="0">
              <a:buNone/>
              <a:defRPr sz="1500" b="0">
                <a:solidFill>
                  <a:schemeClr val="tx1"/>
                </a:solidFill>
              </a:defRPr>
            </a:lvl1pPr>
          </a:lstStyle>
          <a:p>
            <a:pPr lvl="0"/>
            <a:r>
              <a:rPr lang="en-GB" dirty="0"/>
              <a:t>Edit text</a:t>
            </a:r>
          </a:p>
        </p:txBody>
      </p:sp>
      <p:sp>
        <p:nvSpPr>
          <p:cNvPr id="17" name="Content Placeholder 10"/>
          <p:cNvSpPr>
            <a:spLocks noGrp="1"/>
          </p:cNvSpPr>
          <p:nvPr>
            <p:ph sz="quarter" idx="23" hasCustomPrompt="1"/>
          </p:nvPr>
        </p:nvSpPr>
        <p:spPr>
          <a:xfrm>
            <a:off x="1139003" y="4915041"/>
            <a:ext cx="2520280" cy="1008112"/>
          </a:xfrm>
          <a:prstGeom prst="rect">
            <a:avLst/>
          </a:prstGeom>
        </p:spPr>
        <p:txBody>
          <a:bodyPr/>
          <a:lstStyle>
            <a:lvl1pPr marL="0" indent="0">
              <a:buNone/>
              <a:defRPr sz="1500" b="0">
                <a:solidFill>
                  <a:schemeClr val="tx1"/>
                </a:solidFill>
              </a:defRPr>
            </a:lvl1pPr>
          </a:lstStyle>
          <a:p>
            <a:pPr lvl="0"/>
            <a:r>
              <a:rPr lang="en-GB" dirty="0"/>
              <a:t>Edit text</a:t>
            </a:r>
          </a:p>
        </p:txBody>
      </p:sp>
      <p:sp>
        <p:nvSpPr>
          <p:cNvPr id="18" name="Content Placeholder 10"/>
          <p:cNvSpPr>
            <a:spLocks noGrp="1"/>
          </p:cNvSpPr>
          <p:nvPr>
            <p:ph sz="quarter" idx="24" hasCustomPrompt="1"/>
          </p:nvPr>
        </p:nvSpPr>
        <p:spPr>
          <a:xfrm>
            <a:off x="3957368" y="3639011"/>
            <a:ext cx="4818938" cy="1008112"/>
          </a:xfrm>
          <a:prstGeom prst="rect">
            <a:avLst/>
          </a:prstGeom>
        </p:spPr>
        <p:txBody>
          <a:bodyPr/>
          <a:lstStyle>
            <a:lvl1pPr marL="0" indent="0">
              <a:buNone/>
              <a:defRPr sz="1500" b="0">
                <a:solidFill>
                  <a:schemeClr val="tx1"/>
                </a:solidFill>
              </a:defRPr>
            </a:lvl1pPr>
          </a:lstStyle>
          <a:p>
            <a:pPr lvl="0"/>
            <a:r>
              <a:rPr lang="en-GB" dirty="0"/>
              <a:t>Edit text</a:t>
            </a:r>
          </a:p>
        </p:txBody>
      </p:sp>
      <p:sp>
        <p:nvSpPr>
          <p:cNvPr id="19" name="Content Placeholder 10"/>
          <p:cNvSpPr>
            <a:spLocks noGrp="1"/>
          </p:cNvSpPr>
          <p:nvPr>
            <p:ph sz="quarter" idx="25" hasCustomPrompt="1"/>
          </p:nvPr>
        </p:nvSpPr>
        <p:spPr>
          <a:xfrm>
            <a:off x="3957332" y="4913702"/>
            <a:ext cx="4818938" cy="1008112"/>
          </a:xfrm>
          <a:prstGeom prst="rect">
            <a:avLst/>
          </a:prstGeom>
        </p:spPr>
        <p:txBody>
          <a:bodyPr/>
          <a:lstStyle>
            <a:lvl1pPr marL="0" indent="0">
              <a:buNone/>
              <a:defRPr sz="1500" b="0">
                <a:solidFill>
                  <a:schemeClr val="tx1"/>
                </a:solidFill>
              </a:defRPr>
            </a:lvl1pPr>
          </a:lstStyle>
          <a:p>
            <a:pPr lvl="0"/>
            <a:r>
              <a:rPr lang="en-GB" dirty="0"/>
              <a:t>Edit text</a:t>
            </a:r>
          </a:p>
        </p:txBody>
      </p:sp>
      <p:sp>
        <p:nvSpPr>
          <p:cNvPr id="20" name="Content Placeholder 10"/>
          <p:cNvSpPr>
            <a:spLocks noGrp="1"/>
          </p:cNvSpPr>
          <p:nvPr>
            <p:ph sz="quarter" idx="26" hasCustomPrompt="1"/>
          </p:nvPr>
        </p:nvSpPr>
        <p:spPr>
          <a:xfrm>
            <a:off x="373608" y="2351185"/>
            <a:ext cx="481782" cy="1008112"/>
          </a:xfrm>
          <a:prstGeom prst="rect">
            <a:avLst/>
          </a:prstGeom>
        </p:spPr>
        <p:txBody>
          <a:bodyPr/>
          <a:lstStyle>
            <a:lvl1pPr marL="0" indent="0">
              <a:buNone/>
              <a:defRPr sz="1500" b="0">
                <a:solidFill>
                  <a:schemeClr val="tx1"/>
                </a:solidFill>
              </a:defRPr>
            </a:lvl1pPr>
          </a:lstStyle>
          <a:p>
            <a:pPr lvl="0"/>
            <a:r>
              <a:rPr lang="en-GB" dirty="0"/>
              <a:t>#</a:t>
            </a:r>
          </a:p>
        </p:txBody>
      </p:sp>
      <p:sp>
        <p:nvSpPr>
          <p:cNvPr id="21" name="Content Placeholder 10"/>
          <p:cNvSpPr>
            <a:spLocks noGrp="1"/>
          </p:cNvSpPr>
          <p:nvPr>
            <p:ph sz="quarter" idx="27" hasCustomPrompt="1"/>
          </p:nvPr>
        </p:nvSpPr>
        <p:spPr>
          <a:xfrm>
            <a:off x="367974" y="3633113"/>
            <a:ext cx="481782" cy="1008112"/>
          </a:xfrm>
          <a:prstGeom prst="rect">
            <a:avLst/>
          </a:prstGeom>
        </p:spPr>
        <p:txBody>
          <a:bodyPr/>
          <a:lstStyle>
            <a:lvl1pPr marL="0" indent="0">
              <a:buNone/>
              <a:defRPr sz="1500" b="0">
                <a:solidFill>
                  <a:schemeClr val="tx1"/>
                </a:solidFill>
              </a:defRPr>
            </a:lvl1pPr>
          </a:lstStyle>
          <a:p>
            <a:pPr lvl="0"/>
            <a:r>
              <a:rPr lang="en-GB" dirty="0"/>
              <a:t>#</a:t>
            </a:r>
          </a:p>
        </p:txBody>
      </p:sp>
      <p:sp>
        <p:nvSpPr>
          <p:cNvPr id="22" name="Content Placeholder 10"/>
          <p:cNvSpPr>
            <a:spLocks noGrp="1"/>
          </p:cNvSpPr>
          <p:nvPr>
            <p:ph sz="quarter" idx="28" hasCustomPrompt="1"/>
          </p:nvPr>
        </p:nvSpPr>
        <p:spPr>
          <a:xfrm>
            <a:off x="359172" y="4913702"/>
            <a:ext cx="481782" cy="1008112"/>
          </a:xfrm>
          <a:prstGeom prst="rect">
            <a:avLst/>
          </a:prstGeom>
        </p:spPr>
        <p:txBody>
          <a:bodyPr/>
          <a:lstStyle>
            <a:lvl1pPr marL="0" indent="0">
              <a:buNone/>
              <a:defRPr sz="1500" b="0">
                <a:solidFill>
                  <a:schemeClr val="tx1"/>
                </a:solidFill>
              </a:defRPr>
            </a:lvl1pPr>
          </a:lstStyle>
          <a:p>
            <a:pPr lvl="0"/>
            <a:r>
              <a:rPr lang="en-GB" dirty="0"/>
              <a:t>#</a:t>
            </a:r>
          </a:p>
        </p:txBody>
      </p:sp>
    </p:spTree>
    <p:extLst>
      <p:ext uri="{BB962C8B-B14F-4D97-AF65-F5344CB8AC3E}">
        <p14:creationId xmlns:p14="http://schemas.microsoft.com/office/powerpoint/2010/main" val="4147380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at/Why/What Next B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GB"/>
              <a:t>Enter Security Classification or remove</a:t>
            </a:r>
            <a:endParaRPr lang="en-GB" dirty="0"/>
          </a:p>
        </p:txBody>
      </p:sp>
      <p:sp>
        <p:nvSpPr>
          <p:cNvPr id="4" name="Slide Number Placeholder 3"/>
          <p:cNvSpPr>
            <a:spLocks noGrp="1"/>
          </p:cNvSpPr>
          <p:nvPr>
            <p:ph type="sldNum" sz="quarter" idx="11"/>
          </p:nvPr>
        </p:nvSpPr>
        <p:spPr/>
        <p:txBody>
          <a:bodyPr/>
          <a:lstStyle/>
          <a:p>
            <a:pPr algn="l"/>
            <a:fld id="{0B868178-02AE-42FC-958D-6B8F13B60175}" type="slidenum">
              <a:rPr lang="en-GB" smtClean="0"/>
              <a:pPr algn="l"/>
              <a:t>‹#›</a:t>
            </a:fld>
            <a:endParaRPr lang="en-GB" dirty="0"/>
          </a:p>
        </p:txBody>
      </p:sp>
      <p:sp>
        <p:nvSpPr>
          <p:cNvPr id="5" name="Date Placeholder 4"/>
          <p:cNvSpPr>
            <a:spLocks noGrp="1"/>
          </p:cNvSpPr>
          <p:nvPr>
            <p:ph type="dt" sz="half" idx="12"/>
          </p:nvPr>
        </p:nvSpPr>
        <p:spPr/>
        <p:txBody>
          <a:bodyPr/>
          <a:lstStyle/>
          <a:p>
            <a:r>
              <a:rPr lang="en-GB"/>
              <a:t>Source / Note: remove if not required</a:t>
            </a:r>
            <a:endParaRPr lang="en-GB" dirty="0"/>
          </a:p>
        </p:txBody>
      </p:sp>
      <p:sp>
        <p:nvSpPr>
          <p:cNvPr id="6" name="Content Placeholder 8"/>
          <p:cNvSpPr>
            <a:spLocks noGrp="1"/>
          </p:cNvSpPr>
          <p:nvPr>
            <p:ph sz="quarter" idx="13" hasCustomPrompt="1"/>
          </p:nvPr>
        </p:nvSpPr>
        <p:spPr>
          <a:xfrm>
            <a:off x="360000" y="2315207"/>
            <a:ext cx="2299617" cy="1144111"/>
          </a:xfrm>
          <a:prstGeom prst="rect">
            <a:avLst/>
          </a:prstGeom>
          <a:solidFill>
            <a:schemeClr val="accent3"/>
          </a:solidFill>
        </p:spPr>
        <p:txBody>
          <a:bodyPr anchor="ctr"/>
          <a:lstStyle>
            <a:lvl1pPr marL="0" indent="0" algn="ctr">
              <a:buNone/>
              <a:defRPr sz="1600" b="1" baseline="0">
                <a:solidFill>
                  <a:schemeClr val="bg1"/>
                </a:solidFill>
                <a:latin typeface="+mn-lt"/>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GB" dirty="0"/>
              <a:t>Insight Headline 1</a:t>
            </a:r>
          </a:p>
        </p:txBody>
      </p:sp>
      <p:sp>
        <p:nvSpPr>
          <p:cNvPr id="7" name="Content Placeholder 5"/>
          <p:cNvSpPr>
            <a:spLocks noGrp="1"/>
          </p:cNvSpPr>
          <p:nvPr>
            <p:ph sz="quarter" idx="14" hasCustomPrompt="1"/>
          </p:nvPr>
        </p:nvSpPr>
        <p:spPr>
          <a:xfrm>
            <a:off x="363970" y="3644310"/>
            <a:ext cx="2299617" cy="1144111"/>
          </a:xfrm>
          <a:prstGeom prst="rect">
            <a:avLst/>
          </a:prstGeom>
          <a:solidFill>
            <a:schemeClr val="accent3"/>
          </a:solidFill>
        </p:spPr>
        <p:txBody>
          <a:bodyPr anchor="ctr"/>
          <a:lstStyle>
            <a:lvl1pPr marL="0" indent="0" algn="ctr">
              <a:buNone/>
              <a:defRPr sz="1600" b="1" baseline="0">
                <a:solidFill>
                  <a:schemeClr val="bg1"/>
                </a:solidFill>
                <a:latin typeface="+mn-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GB" dirty="0"/>
              <a:t>Insight Headline 2</a:t>
            </a:r>
          </a:p>
        </p:txBody>
      </p:sp>
      <p:sp>
        <p:nvSpPr>
          <p:cNvPr id="8" name="Content Placeholder 5"/>
          <p:cNvSpPr>
            <a:spLocks noGrp="1"/>
          </p:cNvSpPr>
          <p:nvPr>
            <p:ph sz="quarter" idx="15" hasCustomPrompt="1"/>
          </p:nvPr>
        </p:nvSpPr>
        <p:spPr>
          <a:xfrm>
            <a:off x="363970" y="4971682"/>
            <a:ext cx="2299617" cy="1144111"/>
          </a:xfrm>
          <a:prstGeom prst="rect">
            <a:avLst/>
          </a:prstGeom>
          <a:solidFill>
            <a:schemeClr val="accent3"/>
          </a:solidFill>
        </p:spPr>
        <p:txBody>
          <a:bodyPr anchor="ctr"/>
          <a:lstStyle>
            <a:lvl1pPr marL="0" indent="0" algn="ctr">
              <a:buNone/>
              <a:defRPr sz="1600" b="1" baseline="0">
                <a:solidFill>
                  <a:schemeClr val="bg1"/>
                </a:solidFill>
                <a:latin typeface="+mn-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GB" dirty="0"/>
              <a:t>Insight Headline 3</a:t>
            </a:r>
          </a:p>
        </p:txBody>
      </p:sp>
      <p:sp>
        <p:nvSpPr>
          <p:cNvPr id="9" name="Rectangle 8"/>
          <p:cNvSpPr/>
          <p:nvPr userDrawn="1"/>
        </p:nvSpPr>
        <p:spPr bwMode="gray">
          <a:xfrm>
            <a:off x="360001" y="1908101"/>
            <a:ext cx="2299616" cy="360040"/>
          </a:xfrm>
          <a:prstGeom prst="rect">
            <a:avLst/>
          </a:prstGeom>
          <a:solidFill>
            <a:schemeClr val="bg1"/>
          </a:solidFill>
          <a:ln w="9525">
            <a:noFill/>
            <a:miter lim="800000"/>
            <a:headEnd/>
            <a:tailEnd/>
          </a:ln>
          <a:effectLst/>
        </p:spPr>
        <p:txBody>
          <a:bodyPr rot="0" spcFirstLastPara="0" vertOverflow="overflow" horzOverflow="overflow" vert="horz" wrap="square" lIns="36005" tIns="45720" rIns="36005" bIns="45720" numCol="1" spcCol="0" rtlCol="0" fromWordArt="0" anchor="t" anchorCtr="0" forceAA="0" compatLnSpc="1">
            <a:prstTxWarp prst="textNoShape">
              <a:avLst/>
            </a:prstTxWarp>
            <a:noAutofit/>
          </a:bodyPr>
          <a:lstStyle/>
          <a:p>
            <a:pPr algn="ctr"/>
            <a:r>
              <a:rPr lang="en-GB" sz="2000" b="1" dirty="0">
                <a:solidFill>
                  <a:schemeClr val="tx1"/>
                </a:solidFill>
                <a:latin typeface="+mn-lt"/>
                <a:ea typeface="SimSun" pitchFamily="2" charset="-122"/>
              </a:rPr>
              <a:t>WHAT?</a:t>
            </a:r>
          </a:p>
        </p:txBody>
      </p:sp>
      <p:sp>
        <p:nvSpPr>
          <p:cNvPr id="10" name="Content Placeholder 9"/>
          <p:cNvSpPr>
            <a:spLocks noGrp="1"/>
          </p:cNvSpPr>
          <p:nvPr>
            <p:ph sz="quarter" idx="16" hasCustomPrompt="1"/>
          </p:nvPr>
        </p:nvSpPr>
        <p:spPr>
          <a:xfrm>
            <a:off x="2927350" y="2315207"/>
            <a:ext cx="4752826" cy="1144111"/>
          </a:xfrm>
          <a:prstGeom prst="rect">
            <a:avLst/>
          </a:prstGeom>
          <a:solidFill>
            <a:schemeClr val="accent6"/>
          </a:solidFill>
        </p:spPr>
        <p:txBody>
          <a:bodyPr anchor="ctr"/>
          <a:lstStyle>
            <a:lvl1pPr marL="176213" indent="-176213">
              <a:buFont typeface="Arial" panose="020B0604020202020204" pitchFamily="34" charset="0"/>
              <a:buChar char="•"/>
              <a:defRPr sz="1500" b="0">
                <a:solidFill>
                  <a:schemeClr val="tx1"/>
                </a:solidFill>
                <a:latin typeface="+mn-lt"/>
              </a:defRPr>
            </a:lvl1pPr>
          </a:lstStyle>
          <a:p>
            <a:pPr lvl="0"/>
            <a:r>
              <a:rPr lang="en-GB" dirty="0"/>
              <a:t>More detail to explain Insight Headline 1</a:t>
            </a:r>
          </a:p>
          <a:p>
            <a:pPr lvl="0"/>
            <a:r>
              <a:rPr lang="en-GB" dirty="0"/>
              <a:t>More detail to explain Insight Headline 1</a:t>
            </a:r>
          </a:p>
        </p:txBody>
      </p:sp>
      <p:sp>
        <p:nvSpPr>
          <p:cNvPr id="11" name="Rectangle 10"/>
          <p:cNvSpPr/>
          <p:nvPr userDrawn="1"/>
        </p:nvSpPr>
        <p:spPr bwMode="gray">
          <a:xfrm>
            <a:off x="2927349" y="1908101"/>
            <a:ext cx="4752827" cy="360040"/>
          </a:xfrm>
          <a:prstGeom prst="rect">
            <a:avLst/>
          </a:prstGeom>
          <a:solidFill>
            <a:schemeClr val="bg1"/>
          </a:solidFill>
          <a:ln w="9525">
            <a:noFill/>
            <a:miter lim="800000"/>
            <a:headEnd/>
            <a:tailEnd/>
          </a:ln>
          <a:effectLst/>
        </p:spPr>
        <p:txBody>
          <a:bodyPr rot="0" spcFirstLastPara="0" vertOverflow="overflow" horzOverflow="overflow" vert="horz" wrap="square" lIns="36005" tIns="45720" rIns="36005" bIns="45720" numCol="1" spcCol="0" rtlCol="0" fromWordArt="0" anchor="t" anchorCtr="0" forceAA="0" compatLnSpc="1">
            <a:prstTxWarp prst="textNoShape">
              <a:avLst/>
            </a:prstTxWarp>
            <a:noAutofit/>
          </a:bodyPr>
          <a:lstStyle/>
          <a:p>
            <a:pPr algn="ctr"/>
            <a:r>
              <a:rPr lang="en-GB" sz="2000" b="1" dirty="0">
                <a:solidFill>
                  <a:schemeClr val="tx1"/>
                </a:solidFill>
                <a:latin typeface="+mn-lt"/>
                <a:ea typeface="SimSun" pitchFamily="2" charset="-122"/>
              </a:rPr>
              <a:t>WHY?</a:t>
            </a:r>
          </a:p>
        </p:txBody>
      </p:sp>
      <p:sp>
        <p:nvSpPr>
          <p:cNvPr id="12" name="Content Placeholder 9"/>
          <p:cNvSpPr>
            <a:spLocks noGrp="1"/>
          </p:cNvSpPr>
          <p:nvPr>
            <p:ph sz="quarter" idx="17" hasCustomPrompt="1"/>
          </p:nvPr>
        </p:nvSpPr>
        <p:spPr>
          <a:xfrm>
            <a:off x="2927349" y="3644310"/>
            <a:ext cx="4752827" cy="1144111"/>
          </a:xfrm>
          <a:prstGeom prst="rect">
            <a:avLst/>
          </a:prstGeom>
          <a:solidFill>
            <a:schemeClr val="accent6"/>
          </a:solidFill>
        </p:spPr>
        <p:txBody>
          <a:bodyPr anchor="ctr"/>
          <a:lstStyle>
            <a:lvl1pPr marL="176213" indent="-176213">
              <a:buFont typeface="Arial" panose="020B0604020202020204" pitchFamily="34" charset="0"/>
              <a:buChar char="•"/>
              <a:defRPr sz="1500" b="0">
                <a:solidFill>
                  <a:schemeClr val="tx1"/>
                </a:solidFill>
                <a:latin typeface="+mn-lt"/>
              </a:defRPr>
            </a:lvl1pPr>
          </a:lstStyle>
          <a:p>
            <a:pPr lvl="0"/>
            <a:r>
              <a:rPr lang="en-GB" dirty="0"/>
              <a:t>More detail to explain Insight Headline 2</a:t>
            </a:r>
          </a:p>
          <a:p>
            <a:pPr lvl="0"/>
            <a:r>
              <a:rPr lang="en-GB" dirty="0"/>
              <a:t>More detail to explain Insight Headline 2</a:t>
            </a:r>
          </a:p>
        </p:txBody>
      </p:sp>
      <p:sp>
        <p:nvSpPr>
          <p:cNvPr id="13" name="Content Placeholder 9"/>
          <p:cNvSpPr>
            <a:spLocks noGrp="1"/>
          </p:cNvSpPr>
          <p:nvPr>
            <p:ph sz="quarter" idx="18" hasCustomPrompt="1"/>
          </p:nvPr>
        </p:nvSpPr>
        <p:spPr>
          <a:xfrm>
            <a:off x="2927349" y="4971682"/>
            <a:ext cx="4752827" cy="1144112"/>
          </a:xfrm>
          <a:prstGeom prst="rect">
            <a:avLst/>
          </a:prstGeom>
          <a:solidFill>
            <a:schemeClr val="accent6"/>
          </a:solidFill>
        </p:spPr>
        <p:txBody>
          <a:bodyPr anchor="ctr"/>
          <a:lstStyle>
            <a:lvl1pPr marL="176213" indent="-176213">
              <a:buFont typeface="Arial" panose="020B0604020202020204" pitchFamily="34" charset="0"/>
              <a:buChar char="•"/>
              <a:defRPr sz="1500" b="0">
                <a:solidFill>
                  <a:schemeClr val="tx1"/>
                </a:solidFill>
                <a:latin typeface="+mn-lt"/>
              </a:defRPr>
            </a:lvl1pPr>
          </a:lstStyle>
          <a:p>
            <a:pPr lvl="0"/>
            <a:r>
              <a:rPr lang="en-GB" dirty="0"/>
              <a:t>More detail to explain Insight Headline 3</a:t>
            </a:r>
          </a:p>
          <a:p>
            <a:pPr lvl="0"/>
            <a:r>
              <a:rPr lang="en-GB" dirty="0"/>
              <a:t>More detail to explain Insight Headline 3</a:t>
            </a:r>
          </a:p>
        </p:txBody>
      </p:sp>
      <p:sp>
        <p:nvSpPr>
          <p:cNvPr id="14" name="Content Placeholder 9"/>
          <p:cNvSpPr>
            <a:spLocks noGrp="1"/>
          </p:cNvSpPr>
          <p:nvPr>
            <p:ph sz="quarter" idx="19" hasCustomPrompt="1"/>
          </p:nvPr>
        </p:nvSpPr>
        <p:spPr>
          <a:xfrm>
            <a:off x="7824638" y="2315206"/>
            <a:ext cx="4055814" cy="1144111"/>
          </a:xfrm>
          <a:prstGeom prst="rect">
            <a:avLst/>
          </a:prstGeom>
          <a:solidFill>
            <a:schemeClr val="accent1"/>
          </a:solidFill>
        </p:spPr>
        <p:txBody>
          <a:bodyPr anchor="ctr"/>
          <a:lstStyle>
            <a:lvl1pPr marL="176213" indent="-176213">
              <a:buFont typeface="Arial" panose="020B0604020202020204" pitchFamily="34" charset="0"/>
              <a:buChar char="•"/>
              <a:defRPr sz="1500" b="0">
                <a:solidFill>
                  <a:schemeClr val="bg1"/>
                </a:solidFill>
                <a:latin typeface="+mn-lt"/>
              </a:defRPr>
            </a:lvl1pPr>
          </a:lstStyle>
          <a:p>
            <a:pPr lvl="0"/>
            <a:r>
              <a:rPr lang="en-GB" dirty="0"/>
              <a:t>What is the implication / action?</a:t>
            </a:r>
          </a:p>
        </p:txBody>
      </p:sp>
      <p:sp>
        <p:nvSpPr>
          <p:cNvPr id="15" name="Content Placeholder 9"/>
          <p:cNvSpPr>
            <a:spLocks noGrp="1"/>
          </p:cNvSpPr>
          <p:nvPr>
            <p:ph sz="quarter" idx="20" hasCustomPrompt="1"/>
          </p:nvPr>
        </p:nvSpPr>
        <p:spPr>
          <a:xfrm>
            <a:off x="7824638" y="3644310"/>
            <a:ext cx="4055814" cy="1144111"/>
          </a:xfrm>
          <a:prstGeom prst="rect">
            <a:avLst/>
          </a:prstGeom>
          <a:solidFill>
            <a:schemeClr val="accent1"/>
          </a:solidFill>
        </p:spPr>
        <p:txBody>
          <a:bodyPr anchor="ctr"/>
          <a:lstStyle>
            <a:lvl1pPr marL="176213" indent="-176213">
              <a:buFont typeface="Arial" panose="020B0604020202020204" pitchFamily="34" charset="0"/>
              <a:buChar char="•"/>
              <a:defRPr sz="1500" b="0">
                <a:solidFill>
                  <a:schemeClr val="bg1"/>
                </a:solidFill>
                <a:latin typeface="+mn-lt"/>
              </a:defRPr>
            </a:lvl1pPr>
          </a:lstStyle>
          <a:p>
            <a:pPr lvl="0"/>
            <a:r>
              <a:rPr lang="en-GB" dirty="0"/>
              <a:t>What is the implication / action?</a:t>
            </a:r>
          </a:p>
        </p:txBody>
      </p:sp>
      <p:sp>
        <p:nvSpPr>
          <p:cNvPr id="16" name="Content Placeholder 9"/>
          <p:cNvSpPr>
            <a:spLocks noGrp="1"/>
          </p:cNvSpPr>
          <p:nvPr>
            <p:ph sz="quarter" idx="21" hasCustomPrompt="1"/>
          </p:nvPr>
        </p:nvSpPr>
        <p:spPr>
          <a:xfrm>
            <a:off x="7824638" y="4971682"/>
            <a:ext cx="4055814" cy="1149276"/>
          </a:xfrm>
          <a:prstGeom prst="rect">
            <a:avLst/>
          </a:prstGeom>
          <a:solidFill>
            <a:schemeClr val="accent1"/>
          </a:solidFill>
        </p:spPr>
        <p:txBody>
          <a:bodyPr anchor="ctr"/>
          <a:lstStyle>
            <a:lvl1pPr marL="176213" indent="-176213">
              <a:buFont typeface="Arial" panose="020B0604020202020204" pitchFamily="34" charset="0"/>
              <a:buChar char="•"/>
              <a:defRPr sz="1500" b="0">
                <a:solidFill>
                  <a:schemeClr val="bg1"/>
                </a:solidFill>
                <a:latin typeface="+mn-lt"/>
              </a:defRPr>
            </a:lvl1pPr>
          </a:lstStyle>
          <a:p>
            <a:pPr lvl="0"/>
            <a:r>
              <a:rPr lang="en-GB" dirty="0"/>
              <a:t>What is the implication / action?</a:t>
            </a:r>
          </a:p>
        </p:txBody>
      </p:sp>
      <p:sp>
        <p:nvSpPr>
          <p:cNvPr id="17" name="Rectangle 16"/>
          <p:cNvSpPr/>
          <p:nvPr userDrawn="1"/>
        </p:nvSpPr>
        <p:spPr bwMode="gray">
          <a:xfrm>
            <a:off x="7824638" y="1908101"/>
            <a:ext cx="4055813" cy="360040"/>
          </a:xfrm>
          <a:prstGeom prst="rect">
            <a:avLst/>
          </a:prstGeom>
          <a:solidFill>
            <a:schemeClr val="bg1"/>
          </a:solidFill>
          <a:ln w="9525">
            <a:noFill/>
            <a:miter lim="800000"/>
            <a:headEnd/>
            <a:tailEnd/>
          </a:ln>
          <a:effectLst/>
        </p:spPr>
        <p:txBody>
          <a:bodyPr rot="0" spcFirstLastPara="0" vertOverflow="overflow" horzOverflow="overflow" vert="horz" wrap="square" lIns="36005" tIns="45720" rIns="36005" bIns="45720" numCol="1" spcCol="0" rtlCol="0" fromWordArt="0" anchor="t" anchorCtr="0" forceAA="0" compatLnSpc="1">
            <a:prstTxWarp prst="textNoShape">
              <a:avLst/>
            </a:prstTxWarp>
            <a:noAutofit/>
          </a:bodyPr>
          <a:lstStyle/>
          <a:p>
            <a:pPr algn="ctr"/>
            <a:r>
              <a:rPr lang="en-GB" sz="2000" b="1" dirty="0">
                <a:solidFill>
                  <a:schemeClr val="tx1"/>
                </a:solidFill>
                <a:latin typeface="+mn-lt"/>
                <a:ea typeface="SimSun" pitchFamily="2" charset="-122"/>
              </a:rPr>
              <a:t>WHAT</a:t>
            </a:r>
            <a:r>
              <a:rPr lang="en-GB" sz="2000" b="1" baseline="0" dirty="0">
                <a:solidFill>
                  <a:schemeClr val="tx1"/>
                </a:solidFill>
                <a:latin typeface="+mn-lt"/>
                <a:ea typeface="SimSun" pitchFamily="2" charset="-122"/>
              </a:rPr>
              <a:t> NEXT</a:t>
            </a:r>
            <a:r>
              <a:rPr lang="en-GB" sz="2000" b="1" dirty="0">
                <a:solidFill>
                  <a:schemeClr val="tx1"/>
                </a:solidFill>
                <a:latin typeface="+mn-lt"/>
                <a:ea typeface="SimSun" pitchFamily="2" charset="-122"/>
              </a:rPr>
              <a:t>?</a:t>
            </a:r>
          </a:p>
        </p:txBody>
      </p:sp>
    </p:spTree>
    <p:extLst>
      <p:ext uri="{BB962C8B-B14F-4D97-AF65-F5344CB8AC3E}">
        <p14:creationId xmlns:p14="http://schemas.microsoft.com/office/powerpoint/2010/main" val="4350435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at/Why/What Next 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GB"/>
              <a:t>Enter Security Classification or remove</a:t>
            </a:r>
            <a:endParaRPr lang="en-GB" dirty="0"/>
          </a:p>
        </p:txBody>
      </p:sp>
      <p:sp>
        <p:nvSpPr>
          <p:cNvPr id="4" name="Slide Number Placeholder 3"/>
          <p:cNvSpPr>
            <a:spLocks noGrp="1"/>
          </p:cNvSpPr>
          <p:nvPr>
            <p:ph type="sldNum" sz="quarter" idx="11"/>
          </p:nvPr>
        </p:nvSpPr>
        <p:spPr/>
        <p:txBody>
          <a:bodyPr/>
          <a:lstStyle/>
          <a:p>
            <a:pPr algn="l"/>
            <a:fld id="{0B868178-02AE-42FC-958D-6B8F13B60175}" type="slidenum">
              <a:rPr lang="en-GB" smtClean="0"/>
              <a:pPr algn="l"/>
              <a:t>‹#›</a:t>
            </a:fld>
            <a:endParaRPr lang="en-GB" dirty="0"/>
          </a:p>
        </p:txBody>
      </p:sp>
      <p:sp>
        <p:nvSpPr>
          <p:cNvPr id="5" name="Date Placeholder 4"/>
          <p:cNvSpPr>
            <a:spLocks noGrp="1"/>
          </p:cNvSpPr>
          <p:nvPr>
            <p:ph type="dt" sz="half" idx="12"/>
          </p:nvPr>
        </p:nvSpPr>
        <p:spPr/>
        <p:txBody>
          <a:bodyPr/>
          <a:lstStyle/>
          <a:p>
            <a:r>
              <a:rPr lang="en-GB"/>
              <a:t>Source / Note: remove if not required</a:t>
            </a:r>
            <a:endParaRPr lang="en-GB" dirty="0"/>
          </a:p>
        </p:txBody>
      </p:sp>
      <p:sp>
        <p:nvSpPr>
          <p:cNvPr id="6" name="Content Placeholder 8"/>
          <p:cNvSpPr>
            <a:spLocks noGrp="1"/>
          </p:cNvSpPr>
          <p:nvPr>
            <p:ph sz="quarter" idx="13" hasCustomPrompt="1"/>
          </p:nvPr>
        </p:nvSpPr>
        <p:spPr>
          <a:xfrm>
            <a:off x="360000" y="2315207"/>
            <a:ext cx="2299617" cy="1144111"/>
          </a:xfrm>
          <a:prstGeom prst="rect">
            <a:avLst/>
          </a:prstGeom>
          <a:solidFill>
            <a:srgbClr val="014745"/>
          </a:solidFill>
        </p:spPr>
        <p:txBody>
          <a:bodyPr anchor="ctr"/>
          <a:lstStyle>
            <a:lvl1pPr marL="0" indent="0" algn="ctr">
              <a:buNone/>
              <a:defRPr sz="1600" b="1" baseline="0">
                <a:solidFill>
                  <a:schemeClr val="bg1"/>
                </a:solidFill>
                <a:latin typeface="+mn-lt"/>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GB" dirty="0"/>
              <a:t>Insight Headline 1</a:t>
            </a:r>
          </a:p>
        </p:txBody>
      </p:sp>
      <p:sp>
        <p:nvSpPr>
          <p:cNvPr id="7" name="Content Placeholder 5"/>
          <p:cNvSpPr>
            <a:spLocks noGrp="1"/>
          </p:cNvSpPr>
          <p:nvPr>
            <p:ph sz="quarter" idx="14" hasCustomPrompt="1"/>
          </p:nvPr>
        </p:nvSpPr>
        <p:spPr>
          <a:xfrm>
            <a:off x="363970" y="3644310"/>
            <a:ext cx="2299617" cy="1144111"/>
          </a:xfrm>
          <a:prstGeom prst="rect">
            <a:avLst/>
          </a:prstGeom>
          <a:solidFill>
            <a:srgbClr val="014745"/>
          </a:solidFill>
        </p:spPr>
        <p:txBody>
          <a:bodyPr anchor="ctr"/>
          <a:lstStyle>
            <a:lvl1pPr marL="0" indent="0" algn="ctr">
              <a:buNone/>
              <a:defRPr sz="1600" b="1" baseline="0">
                <a:solidFill>
                  <a:schemeClr val="bg1"/>
                </a:solidFill>
                <a:latin typeface="+mn-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GB" dirty="0"/>
              <a:t>Insight Headline 2</a:t>
            </a:r>
          </a:p>
        </p:txBody>
      </p:sp>
      <p:sp>
        <p:nvSpPr>
          <p:cNvPr id="8" name="Content Placeholder 5"/>
          <p:cNvSpPr>
            <a:spLocks noGrp="1"/>
          </p:cNvSpPr>
          <p:nvPr>
            <p:ph sz="quarter" idx="15" hasCustomPrompt="1"/>
          </p:nvPr>
        </p:nvSpPr>
        <p:spPr>
          <a:xfrm>
            <a:off x="363970" y="4971682"/>
            <a:ext cx="2299617" cy="1144111"/>
          </a:xfrm>
          <a:prstGeom prst="rect">
            <a:avLst/>
          </a:prstGeom>
          <a:solidFill>
            <a:srgbClr val="014745"/>
          </a:solidFill>
        </p:spPr>
        <p:txBody>
          <a:bodyPr anchor="ctr"/>
          <a:lstStyle>
            <a:lvl1pPr marL="0" indent="0" algn="ctr">
              <a:buNone/>
              <a:defRPr sz="1600" b="1" baseline="0">
                <a:solidFill>
                  <a:schemeClr val="bg1"/>
                </a:solidFill>
                <a:latin typeface="+mn-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GB" dirty="0"/>
              <a:t>Insight Headline 3</a:t>
            </a:r>
          </a:p>
        </p:txBody>
      </p:sp>
      <p:sp>
        <p:nvSpPr>
          <p:cNvPr id="9" name="Rectangle 8"/>
          <p:cNvSpPr/>
          <p:nvPr userDrawn="1"/>
        </p:nvSpPr>
        <p:spPr bwMode="gray">
          <a:xfrm>
            <a:off x="360001" y="1908101"/>
            <a:ext cx="2299616" cy="360040"/>
          </a:xfrm>
          <a:prstGeom prst="rect">
            <a:avLst/>
          </a:prstGeom>
          <a:solidFill>
            <a:schemeClr val="bg1"/>
          </a:solidFill>
          <a:ln w="9525">
            <a:noFill/>
            <a:miter lim="800000"/>
            <a:headEnd/>
            <a:tailEnd/>
          </a:ln>
          <a:effectLst/>
        </p:spPr>
        <p:txBody>
          <a:bodyPr rot="0" spcFirstLastPara="0" vertOverflow="overflow" horzOverflow="overflow" vert="horz" wrap="square" lIns="36005" tIns="45720" rIns="36005" bIns="45720" numCol="1" spcCol="0" rtlCol="0" fromWordArt="0" anchor="t" anchorCtr="0" forceAA="0" compatLnSpc="1">
            <a:prstTxWarp prst="textNoShape">
              <a:avLst/>
            </a:prstTxWarp>
            <a:noAutofit/>
          </a:bodyPr>
          <a:lstStyle/>
          <a:p>
            <a:pPr algn="ctr"/>
            <a:r>
              <a:rPr lang="en-GB" sz="2000" b="1" dirty="0">
                <a:solidFill>
                  <a:schemeClr val="tx1"/>
                </a:solidFill>
                <a:latin typeface="+mn-lt"/>
                <a:ea typeface="SimSun" pitchFamily="2" charset="-122"/>
              </a:rPr>
              <a:t>WHAT?</a:t>
            </a:r>
          </a:p>
        </p:txBody>
      </p:sp>
      <p:sp>
        <p:nvSpPr>
          <p:cNvPr id="10" name="Content Placeholder 9"/>
          <p:cNvSpPr>
            <a:spLocks noGrp="1"/>
          </p:cNvSpPr>
          <p:nvPr>
            <p:ph sz="quarter" idx="16" hasCustomPrompt="1"/>
          </p:nvPr>
        </p:nvSpPr>
        <p:spPr>
          <a:xfrm>
            <a:off x="2927350" y="2315207"/>
            <a:ext cx="4752826" cy="1144111"/>
          </a:xfrm>
          <a:prstGeom prst="rect">
            <a:avLst/>
          </a:prstGeom>
          <a:solidFill>
            <a:schemeClr val="accent6"/>
          </a:solidFill>
        </p:spPr>
        <p:txBody>
          <a:bodyPr anchor="ctr"/>
          <a:lstStyle>
            <a:lvl1pPr marL="176213" indent="-176213">
              <a:buFont typeface="Arial" panose="020B0604020202020204" pitchFamily="34" charset="0"/>
              <a:buChar char="•"/>
              <a:defRPr sz="1500" b="0">
                <a:solidFill>
                  <a:schemeClr val="tx1"/>
                </a:solidFill>
                <a:latin typeface="+mn-lt"/>
              </a:defRPr>
            </a:lvl1pPr>
          </a:lstStyle>
          <a:p>
            <a:pPr lvl="0"/>
            <a:r>
              <a:rPr lang="en-GB" dirty="0"/>
              <a:t>More detail to explain Insight Headline 1</a:t>
            </a:r>
          </a:p>
          <a:p>
            <a:pPr lvl="0"/>
            <a:r>
              <a:rPr lang="en-GB" dirty="0"/>
              <a:t>More detail to explain Insight Headline 1</a:t>
            </a:r>
          </a:p>
        </p:txBody>
      </p:sp>
      <p:sp>
        <p:nvSpPr>
          <p:cNvPr id="11" name="Rectangle 10"/>
          <p:cNvSpPr/>
          <p:nvPr userDrawn="1"/>
        </p:nvSpPr>
        <p:spPr bwMode="gray">
          <a:xfrm>
            <a:off x="2927349" y="1908101"/>
            <a:ext cx="4752827" cy="360040"/>
          </a:xfrm>
          <a:prstGeom prst="rect">
            <a:avLst/>
          </a:prstGeom>
          <a:solidFill>
            <a:schemeClr val="bg1"/>
          </a:solidFill>
          <a:ln w="9525">
            <a:noFill/>
            <a:miter lim="800000"/>
            <a:headEnd/>
            <a:tailEnd/>
          </a:ln>
          <a:effectLst/>
        </p:spPr>
        <p:txBody>
          <a:bodyPr rot="0" spcFirstLastPara="0" vertOverflow="overflow" horzOverflow="overflow" vert="horz" wrap="square" lIns="36005" tIns="45720" rIns="36005" bIns="45720" numCol="1" spcCol="0" rtlCol="0" fromWordArt="0" anchor="t" anchorCtr="0" forceAA="0" compatLnSpc="1">
            <a:prstTxWarp prst="textNoShape">
              <a:avLst/>
            </a:prstTxWarp>
            <a:noAutofit/>
          </a:bodyPr>
          <a:lstStyle/>
          <a:p>
            <a:pPr algn="ctr"/>
            <a:r>
              <a:rPr lang="en-GB" sz="2000" b="1" dirty="0">
                <a:solidFill>
                  <a:schemeClr val="tx1"/>
                </a:solidFill>
                <a:latin typeface="+mn-lt"/>
                <a:ea typeface="SimSun" pitchFamily="2" charset="-122"/>
              </a:rPr>
              <a:t>WHY?</a:t>
            </a:r>
          </a:p>
        </p:txBody>
      </p:sp>
      <p:sp>
        <p:nvSpPr>
          <p:cNvPr id="12" name="Content Placeholder 9"/>
          <p:cNvSpPr>
            <a:spLocks noGrp="1"/>
          </p:cNvSpPr>
          <p:nvPr>
            <p:ph sz="quarter" idx="17" hasCustomPrompt="1"/>
          </p:nvPr>
        </p:nvSpPr>
        <p:spPr>
          <a:xfrm>
            <a:off x="2927349" y="3644310"/>
            <a:ext cx="4752827" cy="1144111"/>
          </a:xfrm>
          <a:prstGeom prst="rect">
            <a:avLst/>
          </a:prstGeom>
          <a:solidFill>
            <a:schemeClr val="accent6"/>
          </a:solidFill>
        </p:spPr>
        <p:txBody>
          <a:bodyPr anchor="ctr"/>
          <a:lstStyle>
            <a:lvl1pPr marL="176213" indent="-176213">
              <a:buFont typeface="Arial" panose="020B0604020202020204" pitchFamily="34" charset="0"/>
              <a:buChar char="•"/>
              <a:defRPr sz="1500" b="0">
                <a:solidFill>
                  <a:schemeClr val="tx1"/>
                </a:solidFill>
                <a:latin typeface="+mn-lt"/>
              </a:defRPr>
            </a:lvl1pPr>
          </a:lstStyle>
          <a:p>
            <a:pPr lvl="0"/>
            <a:r>
              <a:rPr lang="en-GB" dirty="0"/>
              <a:t>More detail to explain Insight Headline 2</a:t>
            </a:r>
          </a:p>
          <a:p>
            <a:pPr lvl="0"/>
            <a:r>
              <a:rPr lang="en-GB" dirty="0"/>
              <a:t>More detail to explain Insight Headline 2</a:t>
            </a:r>
          </a:p>
        </p:txBody>
      </p:sp>
      <p:sp>
        <p:nvSpPr>
          <p:cNvPr id="13" name="Content Placeholder 9"/>
          <p:cNvSpPr>
            <a:spLocks noGrp="1"/>
          </p:cNvSpPr>
          <p:nvPr>
            <p:ph sz="quarter" idx="18" hasCustomPrompt="1"/>
          </p:nvPr>
        </p:nvSpPr>
        <p:spPr>
          <a:xfrm>
            <a:off x="2927349" y="4971682"/>
            <a:ext cx="4752827" cy="1144112"/>
          </a:xfrm>
          <a:prstGeom prst="rect">
            <a:avLst/>
          </a:prstGeom>
          <a:solidFill>
            <a:schemeClr val="accent6"/>
          </a:solidFill>
        </p:spPr>
        <p:txBody>
          <a:bodyPr anchor="ctr"/>
          <a:lstStyle>
            <a:lvl1pPr marL="176213" indent="-176213">
              <a:buFont typeface="Arial" panose="020B0604020202020204" pitchFamily="34" charset="0"/>
              <a:buChar char="•"/>
              <a:defRPr sz="1500" b="0">
                <a:solidFill>
                  <a:schemeClr val="tx1"/>
                </a:solidFill>
                <a:latin typeface="+mn-lt"/>
              </a:defRPr>
            </a:lvl1pPr>
          </a:lstStyle>
          <a:p>
            <a:pPr lvl="0"/>
            <a:r>
              <a:rPr lang="en-GB" dirty="0"/>
              <a:t>More detail to explain Insight Headline 3</a:t>
            </a:r>
          </a:p>
          <a:p>
            <a:pPr lvl="0"/>
            <a:r>
              <a:rPr lang="en-GB" dirty="0"/>
              <a:t>More detail to explain Insight Headline 3</a:t>
            </a:r>
          </a:p>
        </p:txBody>
      </p:sp>
      <p:sp>
        <p:nvSpPr>
          <p:cNvPr id="14" name="Content Placeholder 9"/>
          <p:cNvSpPr>
            <a:spLocks noGrp="1"/>
          </p:cNvSpPr>
          <p:nvPr>
            <p:ph sz="quarter" idx="19" hasCustomPrompt="1"/>
          </p:nvPr>
        </p:nvSpPr>
        <p:spPr>
          <a:xfrm>
            <a:off x="7824638" y="2315206"/>
            <a:ext cx="4055814" cy="1144111"/>
          </a:xfrm>
          <a:prstGeom prst="rect">
            <a:avLst/>
          </a:prstGeom>
          <a:solidFill>
            <a:srgbClr val="34A1A0"/>
          </a:solidFill>
        </p:spPr>
        <p:txBody>
          <a:bodyPr anchor="ctr"/>
          <a:lstStyle>
            <a:lvl1pPr marL="176213" indent="-176213">
              <a:buFont typeface="Arial" panose="020B0604020202020204" pitchFamily="34" charset="0"/>
              <a:buChar char="•"/>
              <a:defRPr sz="1500" b="0">
                <a:solidFill>
                  <a:schemeClr val="bg1"/>
                </a:solidFill>
                <a:latin typeface="+mn-lt"/>
              </a:defRPr>
            </a:lvl1pPr>
          </a:lstStyle>
          <a:p>
            <a:pPr lvl="0"/>
            <a:r>
              <a:rPr lang="en-GB" dirty="0"/>
              <a:t>What is the implication / action?</a:t>
            </a:r>
          </a:p>
        </p:txBody>
      </p:sp>
      <p:sp>
        <p:nvSpPr>
          <p:cNvPr id="15" name="Content Placeholder 9"/>
          <p:cNvSpPr>
            <a:spLocks noGrp="1"/>
          </p:cNvSpPr>
          <p:nvPr>
            <p:ph sz="quarter" idx="20" hasCustomPrompt="1"/>
          </p:nvPr>
        </p:nvSpPr>
        <p:spPr>
          <a:xfrm>
            <a:off x="7824638" y="3644310"/>
            <a:ext cx="4055814" cy="1144111"/>
          </a:xfrm>
          <a:prstGeom prst="rect">
            <a:avLst/>
          </a:prstGeom>
          <a:solidFill>
            <a:srgbClr val="34A1A0"/>
          </a:solidFill>
        </p:spPr>
        <p:txBody>
          <a:bodyPr anchor="ctr"/>
          <a:lstStyle>
            <a:lvl1pPr marL="176213" indent="-176213">
              <a:buFont typeface="Arial" panose="020B0604020202020204" pitchFamily="34" charset="0"/>
              <a:buChar char="•"/>
              <a:defRPr sz="1500" b="0">
                <a:solidFill>
                  <a:schemeClr val="bg1"/>
                </a:solidFill>
                <a:latin typeface="+mn-lt"/>
              </a:defRPr>
            </a:lvl1pPr>
          </a:lstStyle>
          <a:p>
            <a:pPr lvl="0"/>
            <a:r>
              <a:rPr lang="en-GB" dirty="0"/>
              <a:t>What is the implication / action?</a:t>
            </a:r>
          </a:p>
        </p:txBody>
      </p:sp>
      <p:sp>
        <p:nvSpPr>
          <p:cNvPr id="16" name="Content Placeholder 9"/>
          <p:cNvSpPr>
            <a:spLocks noGrp="1"/>
          </p:cNvSpPr>
          <p:nvPr>
            <p:ph sz="quarter" idx="21" hasCustomPrompt="1"/>
          </p:nvPr>
        </p:nvSpPr>
        <p:spPr>
          <a:xfrm>
            <a:off x="7824638" y="4971682"/>
            <a:ext cx="4055814" cy="1149276"/>
          </a:xfrm>
          <a:prstGeom prst="rect">
            <a:avLst/>
          </a:prstGeom>
          <a:solidFill>
            <a:srgbClr val="34A1A0"/>
          </a:solidFill>
        </p:spPr>
        <p:txBody>
          <a:bodyPr anchor="ctr"/>
          <a:lstStyle>
            <a:lvl1pPr marL="176213" indent="-176213">
              <a:buFont typeface="Arial" panose="020B0604020202020204" pitchFamily="34" charset="0"/>
              <a:buChar char="•"/>
              <a:defRPr sz="1500" b="0">
                <a:solidFill>
                  <a:schemeClr val="bg1"/>
                </a:solidFill>
                <a:latin typeface="+mn-lt"/>
              </a:defRPr>
            </a:lvl1pPr>
          </a:lstStyle>
          <a:p>
            <a:pPr lvl="0"/>
            <a:r>
              <a:rPr lang="en-GB" dirty="0"/>
              <a:t>What is the implication / action?</a:t>
            </a:r>
          </a:p>
        </p:txBody>
      </p:sp>
      <p:sp>
        <p:nvSpPr>
          <p:cNvPr id="17" name="Rectangle 16"/>
          <p:cNvSpPr/>
          <p:nvPr userDrawn="1"/>
        </p:nvSpPr>
        <p:spPr bwMode="gray">
          <a:xfrm>
            <a:off x="7824638" y="1908101"/>
            <a:ext cx="4055813" cy="360040"/>
          </a:xfrm>
          <a:prstGeom prst="rect">
            <a:avLst/>
          </a:prstGeom>
          <a:solidFill>
            <a:schemeClr val="bg1"/>
          </a:solidFill>
          <a:ln w="9525">
            <a:noFill/>
            <a:miter lim="800000"/>
            <a:headEnd/>
            <a:tailEnd/>
          </a:ln>
          <a:effectLst/>
        </p:spPr>
        <p:txBody>
          <a:bodyPr rot="0" spcFirstLastPara="0" vertOverflow="overflow" horzOverflow="overflow" vert="horz" wrap="square" lIns="36005" tIns="45720" rIns="36005" bIns="45720" numCol="1" spcCol="0" rtlCol="0" fromWordArt="0" anchor="t" anchorCtr="0" forceAA="0" compatLnSpc="1">
            <a:prstTxWarp prst="textNoShape">
              <a:avLst/>
            </a:prstTxWarp>
            <a:noAutofit/>
          </a:bodyPr>
          <a:lstStyle/>
          <a:p>
            <a:pPr algn="ctr"/>
            <a:r>
              <a:rPr lang="en-GB" sz="2000" b="1" dirty="0">
                <a:solidFill>
                  <a:schemeClr val="tx1"/>
                </a:solidFill>
                <a:latin typeface="+mn-lt"/>
                <a:ea typeface="SimSun" pitchFamily="2" charset="-122"/>
              </a:rPr>
              <a:t>WHAT</a:t>
            </a:r>
            <a:r>
              <a:rPr lang="en-GB" sz="2000" b="1" baseline="0" dirty="0">
                <a:solidFill>
                  <a:schemeClr val="tx1"/>
                </a:solidFill>
                <a:latin typeface="+mn-lt"/>
                <a:ea typeface="SimSun" pitchFamily="2" charset="-122"/>
              </a:rPr>
              <a:t> NEXT</a:t>
            </a:r>
            <a:r>
              <a:rPr lang="en-GB" sz="2000" b="1" dirty="0">
                <a:solidFill>
                  <a:schemeClr val="tx1"/>
                </a:solidFill>
                <a:latin typeface="+mn-lt"/>
                <a:ea typeface="SimSun" pitchFamily="2" charset="-122"/>
              </a:rPr>
              <a:t>?</a:t>
            </a:r>
          </a:p>
        </p:txBody>
      </p:sp>
    </p:spTree>
    <p:extLst>
      <p:ext uri="{BB962C8B-B14F-4D97-AF65-F5344CB8AC3E}">
        <p14:creationId xmlns:p14="http://schemas.microsoft.com/office/powerpoint/2010/main" val="26001230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at/Why/What Next Plusn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GB"/>
              <a:t>Enter Security Classification or remove</a:t>
            </a:r>
            <a:endParaRPr lang="en-GB" dirty="0"/>
          </a:p>
        </p:txBody>
      </p:sp>
      <p:sp>
        <p:nvSpPr>
          <p:cNvPr id="4" name="Slide Number Placeholder 3"/>
          <p:cNvSpPr>
            <a:spLocks noGrp="1"/>
          </p:cNvSpPr>
          <p:nvPr>
            <p:ph type="sldNum" sz="quarter" idx="11"/>
          </p:nvPr>
        </p:nvSpPr>
        <p:spPr/>
        <p:txBody>
          <a:bodyPr/>
          <a:lstStyle/>
          <a:p>
            <a:pPr algn="l"/>
            <a:fld id="{0B868178-02AE-42FC-958D-6B8F13B60175}" type="slidenum">
              <a:rPr lang="en-GB" smtClean="0"/>
              <a:pPr algn="l"/>
              <a:t>‹#›</a:t>
            </a:fld>
            <a:endParaRPr lang="en-GB" dirty="0"/>
          </a:p>
        </p:txBody>
      </p:sp>
      <p:sp>
        <p:nvSpPr>
          <p:cNvPr id="5" name="Date Placeholder 4"/>
          <p:cNvSpPr>
            <a:spLocks noGrp="1"/>
          </p:cNvSpPr>
          <p:nvPr>
            <p:ph type="dt" sz="half" idx="12"/>
          </p:nvPr>
        </p:nvSpPr>
        <p:spPr/>
        <p:txBody>
          <a:bodyPr/>
          <a:lstStyle/>
          <a:p>
            <a:r>
              <a:rPr lang="en-GB"/>
              <a:t>Source / Note: remove if not required</a:t>
            </a:r>
            <a:endParaRPr lang="en-GB" dirty="0"/>
          </a:p>
        </p:txBody>
      </p:sp>
      <p:sp>
        <p:nvSpPr>
          <p:cNvPr id="6" name="Content Placeholder 8"/>
          <p:cNvSpPr>
            <a:spLocks noGrp="1"/>
          </p:cNvSpPr>
          <p:nvPr>
            <p:ph sz="quarter" idx="13" hasCustomPrompt="1"/>
          </p:nvPr>
        </p:nvSpPr>
        <p:spPr>
          <a:xfrm>
            <a:off x="360000" y="2315207"/>
            <a:ext cx="2299617" cy="1144111"/>
          </a:xfrm>
          <a:prstGeom prst="rect">
            <a:avLst/>
          </a:prstGeom>
          <a:solidFill>
            <a:srgbClr val="00A0D6"/>
          </a:solidFill>
        </p:spPr>
        <p:txBody>
          <a:bodyPr anchor="ctr"/>
          <a:lstStyle>
            <a:lvl1pPr marL="0" indent="0" algn="ctr">
              <a:buNone/>
              <a:defRPr sz="1600" b="1" baseline="0">
                <a:solidFill>
                  <a:schemeClr val="bg1"/>
                </a:solidFill>
                <a:latin typeface="+mn-lt"/>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GB" dirty="0"/>
              <a:t>Insight Headline 1</a:t>
            </a:r>
          </a:p>
        </p:txBody>
      </p:sp>
      <p:sp>
        <p:nvSpPr>
          <p:cNvPr id="7" name="Content Placeholder 5"/>
          <p:cNvSpPr>
            <a:spLocks noGrp="1"/>
          </p:cNvSpPr>
          <p:nvPr>
            <p:ph sz="quarter" idx="14" hasCustomPrompt="1"/>
          </p:nvPr>
        </p:nvSpPr>
        <p:spPr>
          <a:xfrm>
            <a:off x="363970" y="3644310"/>
            <a:ext cx="2299617" cy="1144111"/>
          </a:xfrm>
          <a:prstGeom prst="rect">
            <a:avLst/>
          </a:prstGeom>
          <a:solidFill>
            <a:srgbClr val="00A0D6"/>
          </a:solidFill>
        </p:spPr>
        <p:txBody>
          <a:bodyPr anchor="ctr"/>
          <a:lstStyle>
            <a:lvl1pPr marL="0" indent="0" algn="ctr">
              <a:buNone/>
              <a:defRPr sz="1600" b="1" baseline="0">
                <a:solidFill>
                  <a:schemeClr val="bg1"/>
                </a:solidFill>
                <a:latin typeface="+mn-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GB" dirty="0"/>
              <a:t>Insight Headline 2</a:t>
            </a:r>
          </a:p>
        </p:txBody>
      </p:sp>
      <p:sp>
        <p:nvSpPr>
          <p:cNvPr id="8" name="Content Placeholder 5"/>
          <p:cNvSpPr>
            <a:spLocks noGrp="1"/>
          </p:cNvSpPr>
          <p:nvPr>
            <p:ph sz="quarter" idx="15" hasCustomPrompt="1"/>
          </p:nvPr>
        </p:nvSpPr>
        <p:spPr>
          <a:xfrm>
            <a:off x="363970" y="4971682"/>
            <a:ext cx="2299617" cy="1144111"/>
          </a:xfrm>
          <a:prstGeom prst="rect">
            <a:avLst/>
          </a:prstGeom>
          <a:solidFill>
            <a:srgbClr val="00A0D6"/>
          </a:solidFill>
        </p:spPr>
        <p:txBody>
          <a:bodyPr anchor="ctr"/>
          <a:lstStyle>
            <a:lvl1pPr marL="0" indent="0" algn="ctr">
              <a:buNone/>
              <a:defRPr sz="1600" b="1" baseline="0">
                <a:solidFill>
                  <a:schemeClr val="bg1"/>
                </a:solidFill>
                <a:latin typeface="+mn-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GB" dirty="0"/>
              <a:t>Insight Headline 3</a:t>
            </a:r>
          </a:p>
        </p:txBody>
      </p:sp>
      <p:sp>
        <p:nvSpPr>
          <p:cNvPr id="9" name="Rectangle 8"/>
          <p:cNvSpPr/>
          <p:nvPr userDrawn="1"/>
        </p:nvSpPr>
        <p:spPr bwMode="gray">
          <a:xfrm>
            <a:off x="360001" y="1908101"/>
            <a:ext cx="2299616" cy="360040"/>
          </a:xfrm>
          <a:prstGeom prst="rect">
            <a:avLst/>
          </a:prstGeom>
          <a:solidFill>
            <a:schemeClr val="bg1"/>
          </a:solidFill>
          <a:ln w="9525">
            <a:noFill/>
            <a:miter lim="800000"/>
            <a:headEnd/>
            <a:tailEnd/>
          </a:ln>
          <a:effectLst/>
        </p:spPr>
        <p:txBody>
          <a:bodyPr rot="0" spcFirstLastPara="0" vertOverflow="overflow" horzOverflow="overflow" vert="horz" wrap="square" lIns="36005" tIns="45720" rIns="36005" bIns="45720" numCol="1" spcCol="0" rtlCol="0" fromWordArt="0" anchor="t" anchorCtr="0" forceAA="0" compatLnSpc="1">
            <a:prstTxWarp prst="textNoShape">
              <a:avLst/>
            </a:prstTxWarp>
            <a:noAutofit/>
          </a:bodyPr>
          <a:lstStyle/>
          <a:p>
            <a:pPr algn="ctr"/>
            <a:r>
              <a:rPr lang="en-GB" sz="2000" b="1" dirty="0">
                <a:solidFill>
                  <a:schemeClr val="tx1"/>
                </a:solidFill>
                <a:latin typeface="+mn-lt"/>
                <a:ea typeface="SimSun" pitchFamily="2" charset="-122"/>
              </a:rPr>
              <a:t>WHAT?</a:t>
            </a:r>
          </a:p>
        </p:txBody>
      </p:sp>
      <p:sp>
        <p:nvSpPr>
          <p:cNvPr id="10" name="Content Placeholder 9"/>
          <p:cNvSpPr>
            <a:spLocks noGrp="1"/>
          </p:cNvSpPr>
          <p:nvPr>
            <p:ph sz="quarter" idx="16" hasCustomPrompt="1"/>
          </p:nvPr>
        </p:nvSpPr>
        <p:spPr>
          <a:xfrm>
            <a:off x="2927350" y="2315207"/>
            <a:ext cx="4752826" cy="1144111"/>
          </a:xfrm>
          <a:prstGeom prst="rect">
            <a:avLst/>
          </a:prstGeom>
          <a:solidFill>
            <a:schemeClr val="accent6"/>
          </a:solidFill>
        </p:spPr>
        <p:txBody>
          <a:bodyPr anchor="ctr"/>
          <a:lstStyle>
            <a:lvl1pPr marL="176213" indent="-176213">
              <a:buFont typeface="Arial" panose="020B0604020202020204" pitchFamily="34" charset="0"/>
              <a:buChar char="•"/>
              <a:defRPr sz="1500" b="0">
                <a:solidFill>
                  <a:schemeClr val="tx1"/>
                </a:solidFill>
                <a:latin typeface="+mn-lt"/>
              </a:defRPr>
            </a:lvl1pPr>
          </a:lstStyle>
          <a:p>
            <a:pPr lvl="0"/>
            <a:r>
              <a:rPr lang="en-GB" dirty="0"/>
              <a:t>More detail to explain Insight Headline 1</a:t>
            </a:r>
          </a:p>
          <a:p>
            <a:pPr lvl="0"/>
            <a:r>
              <a:rPr lang="en-GB" dirty="0"/>
              <a:t>More detail to explain Insight Headline 1</a:t>
            </a:r>
          </a:p>
        </p:txBody>
      </p:sp>
      <p:sp>
        <p:nvSpPr>
          <p:cNvPr id="11" name="Rectangle 10"/>
          <p:cNvSpPr/>
          <p:nvPr userDrawn="1"/>
        </p:nvSpPr>
        <p:spPr bwMode="gray">
          <a:xfrm>
            <a:off x="2927349" y="1908101"/>
            <a:ext cx="4752827" cy="360040"/>
          </a:xfrm>
          <a:prstGeom prst="rect">
            <a:avLst/>
          </a:prstGeom>
          <a:solidFill>
            <a:schemeClr val="bg1"/>
          </a:solidFill>
          <a:ln w="9525">
            <a:noFill/>
            <a:miter lim="800000"/>
            <a:headEnd/>
            <a:tailEnd/>
          </a:ln>
          <a:effectLst/>
        </p:spPr>
        <p:txBody>
          <a:bodyPr rot="0" spcFirstLastPara="0" vertOverflow="overflow" horzOverflow="overflow" vert="horz" wrap="square" lIns="36005" tIns="45720" rIns="36005" bIns="45720" numCol="1" spcCol="0" rtlCol="0" fromWordArt="0" anchor="t" anchorCtr="0" forceAA="0" compatLnSpc="1">
            <a:prstTxWarp prst="textNoShape">
              <a:avLst/>
            </a:prstTxWarp>
            <a:noAutofit/>
          </a:bodyPr>
          <a:lstStyle/>
          <a:p>
            <a:pPr algn="ctr"/>
            <a:r>
              <a:rPr lang="en-GB" sz="2000" b="1" dirty="0">
                <a:solidFill>
                  <a:schemeClr val="tx1"/>
                </a:solidFill>
                <a:latin typeface="+mn-lt"/>
                <a:ea typeface="SimSun" pitchFamily="2" charset="-122"/>
              </a:rPr>
              <a:t>WHY?</a:t>
            </a:r>
          </a:p>
        </p:txBody>
      </p:sp>
      <p:sp>
        <p:nvSpPr>
          <p:cNvPr id="12" name="Content Placeholder 9"/>
          <p:cNvSpPr>
            <a:spLocks noGrp="1"/>
          </p:cNvSpPr>
          <p:nvPr>
            <p:ph sz="quarter" idx="17" hasCustomPrompt="1"/>
          </p:nvPr>
        </p:nvSpPr>
        <p:spPr>
          <a:xfrm>
            <a:off x="2927349" y="3644310"/>
            <a:ext cx="4752827" cy="1144111"/>
          </a:xfrm>
          <a:prstGeom prst="rect">
            <a:avLst/>
          </a:prstGeom>
          <a:solidFill>
            <a:schemeClr val="accent6"/>
          </a:solidFill>
        </p:spPr>
        <p:txBody>
          <a:bodyPr anchor="ctr"/>
          <a:lstStyle>
            <a:lvl1pPr marL="176213" indent="-176213">
              <a:buFont typeface="Arial" panose="020B0604020202020204" pitchFamily="34" charset="0"/>
              <a:buChar char="•"/>
              <a:defRPr sz="1500" b="0">
                <a:solidFill>
                  <a:schemeClr val="tx1"/>
                </a:solidFill>
                <a:latin typeface="+mn-lt"/>
              </a:defRPr>
            </a:lvl1pPr>
          </a:lstStyle>
          <a:p>
            <a:pPr lvl="0"/>
            <a:r>
              <a:rPr lang="en-GB" dirty="0"/>
              <a:t>More detail to explain Insight Headline 2</a:t>
            </a:r>
          </a:p>
          <a:p>
            <a:pPr lvl="0"/>
            <a:r>
              <a:rPr lang="en-GB" dirty="0"/>
              <a:t>More detail to explain Insight Headline 2</a:t>
            </a:r>
          </a:p>
        </p:txBody>
      </p:sp>
      <p:sp>
        <p:nvSpPr>
          <p:cNvPr id="13" name="Content Placeholder 9"/>
          <p:cNvSpPr>
            <a:spLocks noGrp="1"/>
          </p:cNvSpPr>
          <p:nvPr>
            <p:ph sz="quarter" idx="18" hasCustomPrompt="1"/>
          </p:nvPr>
        </p:nvSpPr>
        <p:spPr>
          <a:xfrm>
            <a:off x="2927349" y="4971682"/>
            <a:ext cx="4752827" cy="1144112"/>
          </a:xfrm>
          <a:prstGeom prst="rect">
            <a:avLst/>
          </a:prstGeom>
          <a:solidFill>
            <a:schemeClr val="accent6"/>
          </a:solidFill>
        </p:spPr>
        <p:txBody>
          <a:bodyPr anchor="ctr"/>
          <a:lstStyle>
            <a:lvl1pPr marL="176213" indent="-176213">
              <a:buFont typeface="Arial" panose="020B0604020202020204" pitchFamily="34" charset="0"/>
              <a:buChar char="•"/>
              <a:defRPr sz="1500" b="0">
                <a:solidFill>
                  <a:schemeClr val="tx1"/>
                </a:solidFill>
                <a:latin typeface="+mn-lt"/>
              </a:defRPr>
            </a:lvl1pPr>
          </a:lstStyle>
          <a:p>
            <a:pPr lvl="0"/>
            <a:r>
              <a:rPr lang="en-GB" dirty="0"/>
              <a:t>More detail to explain Insight Headline 3</a:t>
            </a:r>
          </a:p>
          <a:p>
            <a:pPr lvl="0"/>
            <a:r>
              <a:rPr lang="en-GB" dirty="0"/>
              <a:t>More detail to explain Insight Headline 3</a:t>
            </a:r>
          </a:p>
        </p:txBody>
      </p:sp>
      <p:sp>
        <p:nvSpPr>
          <p:cNvPr id="14" name="Content Placeholder 9"/>
          <p:cNvSpPr>
            <a:spLocks noGrp="1"/>
          </p:cNvSpPr>
          <p:nvPr>
            <p:ph sz="quarter" idx="19" hasCustomPrompt="1"/>
          </p:nvPr>
        </p:nvSpPr>
        <p:spPr>
          <a:xfrm>
            <a:off x="7824638" y="2315206"/>
            <a:ext cx="4055814" cy="1144111"/>
          </a:xfrm>
          <a:prstGeom prst="rect">
            <a:avLst/>
          </a:prstGeom>
          <a:solidFill>
            <a:srgbClr val="C81E6E"/>
          </a:solidFill>
        </p:spPr>
        <p:txBody>
          <a:bodyPr anchor="ctr"/>
          <a:lstStyle>
            <a:lvl1pPr marL="176213" indent="-176213">
              <a:buFont typeface="Arial" panose="020B0604020202020204" pitchFamily="34" charset="0"/>
              <a:buChar char="•"/>
              <a:defRPr sz="1500" b="0">
                <a:solidFill>
                  <a:schemeClr val="bg1"/>
                </a:solidFill>
                <a:latin typeface="+mn-lt"/>
              </a:defRPr>
            </a:lvl1pPr>
          </a:lstStyle>
          <a:p>
            <a:pPr lvl="0"/>
            <a:r>
              <a:rPr lang="en-GB" dirty="0"/>
              <a:t>What is the implication / action?</a:t>
            </a:r>
          </a:p>
        </p:txBody>
      </p:sp>
      <p:sp>
        <p:nvSpPr>
          <p:cNvPr id="15" name="Content Placeholder 9"/>
          <p:cNvSpPr>
            <a:spLocks noGrp="1"/>
          </p:cNvSpPr>
          <p:nvPr>
            <p:ph sz="quarter" idx="20" hasCustomPrompt="1"/>
          </p:nvPr>
        </p:nvSpPr>
        <p:spPr>
          <a:xfrm>
            <a:off x="7824638" y="3644310"/>
            <a:ext cx="4055814" cy="1144111"/>
          </a:xfrm>
          <a:prstGeom prst="rect">
            <a:avLst/>
          </a:prstGeom>
          <a:solidFill>
            <a:srgbClr val="C81E6E"/>
          </a:solidFill>
        </p:spPr>
        <p:txBody>
          <a:bodyPr anchor="ctr"/>
          <a:lstStyle>
            <a:lvl1pPr marL="176213" indent="-176213">
              <a:buFont typeface="Arial" panose="020B0604020202020204" pitchFamily="34" charset="0"/>
              <a:buChar char="•"/>
              <a:defRPr sz="1500" b="0">
                <a:solidFill>
                  <a:schemeClr val="bg1"/>
                </a:solidFill>
                <a:latin typeface="+mn-lt"/>
              </a:defRPr>
            </a:lvl1pPr>
          </a:lstStyle>
          <a:p>
            <a:pPr lvl="0"/>
            <a:r>
              <a:rPr lang="en-GB" dirty="0"/>
              <a:t>What is the implication / action?</a:t>
            </a:r>
          </a:p>
        </p:txBody>
      </p:sp>
      <p:sp>
        <p:nvSpPr>
          <p:cNvPr id="16" name="Content Placeholder 9"/>
          <p:cNvSpPr>
            <a:spLocks noGrp="1"/>
          </p:cNvSpPr>
          <p:nvPr>
            <p:ph sz="quarter" idx="21" hasCustomPrompt="1"/>
          </p:nvPr>
        </p:nvSpPr>
        <p:spPr>
          <a:xfrm>
            <a:off x="7824638" y="4971682"/>
            <a:ext cx="4055814" cy="1149276"/>
          </a:xfrm>
          <a:prstGeom prst="rect">
            <a:avLst/>
          </a:prstGeom>
          <a:solidFill>
            <a:srgbClr val="C81E6E"/>
          </a:solidFill>
        </p:spPr>
        <p:txBody>
          <a:bodyPr anchor="ctr"/>
          <a:lstStyle>
            <a:lvl1pPr marL="176213" indent="-176213">
              <a:buFont typeface="Arial" panose="020B0604020202020204" pitchFamily="34" charset="0"/>
              <a:buChar char="•"/>
              <a:defRPr sz="1500" b="0">
                <a:solidFill>
                  <a:schemeClr val="bg1"/>
                </a:solidFill>
                <a:latin typeface="+mn-lt"/>
              </a:defRPr>
            </a:lvl1pPr>
          </a:lstStyle>
          <a:p>
            <a:pPr lvl="0"/>
            <a:r>
              <a:rPr lang="en-GB" dirty="0"/>
              <a:t>What is the implication / action?</a:t>
            </a:r>
          </a:p>
        </p:txBody>
      </p:sp>
      <p:sp>
        <p:nvSpPr>
          <p:cNvPr id="17" name="Rectangle 16"/>
          <p:cNvSpPr/>
          <p:nvPr userDrawn="1"/>
        </p:nvSpPr>
        <p:spPr bwMode="gray">
          <a:xfrm>
            <a:off x="7824638" y="1908101"/>
            <a:ext cx="4055813" cy="360040"/>
          </a:xfrm>
          <a:prstGeom prst="rect">
            <a:avLst/>
          </a:prstGeom>
          <a:solidFill>
            <a:schemeClr val="bg1"/>
          </a:solidFill>
          <a:ln w="9525">
            <a:noFill/>
            <a:miter lim="800000"/>
            <a:headEnd/>
            <a:tailEnd/>
          </a:ln>
          <a:effectLst/>
        </p:spPr>
        <p:txBody>
          <a:bodyPr rot="0" spcFirstLastPara="0" vertOverflow="overflow" horzOverflow="overflow" vert="horz" wrap="square" lIns="36005" tIns="45720" rIns="36005" bIns="45720" numCol="1" spcCol="0" rtlCol="0" fromWordArt="0" anchor="t" anchorCtr="0" forceAA="0" compatLnSpc="1">
            <a:prstTxWarp prst="textNoShape">
              <a:avLst/>
            </a:prstTxWarp>
            <a:noAutofit/>
          </a:bodyPr>
          <a:lstStyle/>
          <a:p>
            <a:pPr algn="ctr"/>
            <a:r>
              <a:rPr lang="en-GB" sz="2000" b="1" dirty="0">
                <a:solidFill>
                  <a:schemeClr val="tx1"/>
                </a:solidFill>
                <a:latin typeface="+mn-lt"/>
                <a:ea typeface="SimSun" pitchFamily="2" charset="-122"/>
              </a:rPr>
              <a:t>WHAT</a:t>
            </a:r>
            <a:r>
              <a:rPr lang="en-GB" sz="2000" b="1" baseline="0" dirty="0">
                <a:solidFill>
                  <a:schemeClr val="tx1"/>
                </a:solidFill>
                <a:latin typeface="+mn-lt"/>
                <a:ea typeface="SimSun" pitchFamily="2" charset="-122"/>
              </a:rPr>
              <a:t> NEXT</a:t>
            </a:r>
            <a:r>
              <a:rPr lang="en-GB" sz="2000" b="1" dirty="0">
                <a:solidFill>
                  <a:schemeClr val="tx1"/>
                </a:solidFill>
                <a:latin typeface="+mn-lt"/>
                <a:ea typeface="SimSun" pitchFamily="2" charset="-122"/>
              </a:rPr>
              <a:t>?</a:t>
            </a:r>
          </a:p>
        </p:txBody>
      </p:sp>
    </p:spTree>
    <p:extLst>
      <p:ext uri="{BB962C8B-B14F-4D97-AF65-F5344CB8AC3E}">
        <p14:creationId xmlns:p14="http://schemas.microsoft.com/office/powerpoint/2010/main" val="41704797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at/Why/What Next Neutr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GB"/>
              <a:t>Enter Security Classification or remove</a:t>
            </a:r>
            <a:endParaRPr lang="en-GB" dirty="0"/>
          </a:p>
        </p:txBody>
      </p:sp>
      <p:sp>
        <p:nvSpPr>
          <p:cNvPr id="4" name="Slide Number Placeholder 3"/>
          <p:cNvSpPr>
            <a:spLocks noGrp="1"/>
          </p:cNvSpPr>
          <p:nvPr>
            <p:ph type="sldNum" sz="quarter" idx="11"/>
          </p:nvPr>
        </p:nvSpPr>
        <p:spPr/>
        <p:txBody>
          <a:bodyPr/>
          <a:lstStyle/>
          <a:p>
            <a:pPr algn="l"/>
            <a:fld id="{0B868178-02AE-42FC-958D-6B8F13B60175}" type="slidenum">
              <a:rPr lang="en-GB" smtClean="0"/>
              <a:pPr algn="l"/>
              <a:t>‹#›</a:t>
            </a:fld>
            <a:endParaRPr lang="en-GB" dirty="0"/>
          </a:p>
        </p:txBody>
      </p:sp>
      <p:sp>
        <p:nvSpPr>
          <p:cNvPr id="5" name="Date Placeholder 4"/>
          <p:cNvSpPr>
            <a:spLocks noGrp="1"/>
          </p:cNvSpPr>
          <p:nvPr>
            <p:ph type="dt" sz="half" idx="12"/>
          </p:nvPr>
        </p:nvSpPr>
        <p:spPr/>
        <p:txBody>
          <a:bodyPr/>
          <a:lstStyle/>
          <a:p>
            <a:r>
              <a:rPr lang="en-GB"/>
              <a:t>Source / Note: remove if not required</a:t>
            </a:r>
            <a:endParaRPr lang="en-GB" dirty="0"/>
          </a:p>
        </p:txBody>
      </p:sp>
      <p:sp>
        <p:nvSpPr>
          <p:cNvPr id="6" name="Content Placeholder 8"/>
          <p:cNvSpPr>
            <a:spLocks noGrp="1"/>
          </p:cNvSpPr>
          <p:nvPr>
            <p:ph sz="quarter" idx="13" hasCustomPrompt="1"/>
          </p:nvPr>
        </p:nvSpPr>
        <p:spPr>
          <a:xfrm>
            <a:off x="360000" y="2315207"/>
            <a:ext cx="2299617" cy="1144111"/>
          </a:xfrm>
          <a:prstGeom prst="rect">
            <a:avLst/>
          </a:prstGeom>
          <a:solidFill>
            <a:schemeClr val="accent4">
              <a:lumMod val="50000"/>
              <a:lumOff val="50000"/>
            </a:schemeClr>
          </a:solidFill>
        </p:spPr>
        <p:txBody>
          <a:bodyPr anchor="ctr"/>
          <a:lstStyle>
            <a:lvl1pPr marL="0" indent="0" algn="ctr">
              <a:buNone/>
              <a:defRPr sz="1600" b="1" baseline="0">
                <a:solidFill>
                  <a:schemeClr val="bg1"/>
                </a:solidFill>
                <a:latin typeface="+mn-lt"/>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GB" dirty="0"/>
              <a:t>Insight Headline 1</a:t>
            </a:r>
          </a:p>
        </p:txBody>
      </p:sp>
      <p:sp>
        <p:nvSpPr>
          <p:cNvPr id="7" name="Content Placeholder 5"/>
          <p:cNvSpPr>
            <a:spLocks noGrp="1"/>
          </p:cNvSpPr>
          <p:nvPr>
            <p:ph sz="quarter" idx="14" hasCustomPrompt="1"/>
          </p:nvPr>
        </p:nvSpPr>
        <p:spPr>
          <a:xfrm>
            <a:off x="363970" y="3644310"/>
            <a:ext cx="2299617" cy="1144111"/>
          </a:xfrm>
          <a:prstGeom prst="rect">
            <a:avLst/>
          </a:prstGeom>
          <a:solidFill>
            <a:schemeClr val="accent4">
              <a:lumMod val="50000"/>
              <a:lumOff val="50000"/>
            </a:schemeClr>
          </a:solidFill>
        </p:spPr>
        <p:txBody>
          <a:bodyPr anchor="ctr"/>
          <a:lstStyle>
            <a:lvl1pPr marL="0" indent="0" algn="ctr">
              <a:buNone/>
              <a:defRPr sz="1600" b="1" baseline="0">
                <a:solidFill>
                  <a:schemeClr val="bg1"/>
                </a:solidFill>
                <a:latin typeface="+mn-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GB" dirty="0"/>
              <a:t>Insight Headline 2</a:t>
            </a:r>
          </a:p>
        </p:txBody>
      </p:sp>
      <p:sp>
        <p:nvSpPr>
          <p:cNvPr id="8" name="Content Placeholder 5"/>
          <p:cNvSpPr>
            <a:spLocks noGrp="1"/>
          </p:cNvSpPr>
          <p:nvPr>
            <p:ph sz="quarter" idx="15" hasCustomPrompt="1"/>
          </p:nvPr>
        </p:nvSpPr>
        <p:spPr>
          <a:xfrm>
            <a:off x="363970" y="4971682"/>
            <a:ext cx="2299617" cy="1144111"/>
          </a:xfrm>
          <a:prstGeom prst="rect">
            <a:avLst/>
          </a:prstGeom>
          <a:solidFill>
            <a:schemeClr val="accent4">
              <a:lumMod val="50000"/>
              <a:lumOff val="50000"/>
            </a:schemeClr>
          </a:solidFill>
        </p:spPr>
        <p:txBody>
          <a:bodyPr anchor="ctr"/>
          <a:lstStyle>
            <a:lvl1pPr marL="0" indent="0" algn="ctr">
              <a:buNone/>
              <a:defRPr sz="1600" b="1" baseline="0">
                <a:solidFill>
                  <a:schemeClr val="bg1"/>
                </a:solidFill>
                <a:latin typeface="+mn-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GB" dirty="0"/>
              <a:t>Insight Headline 3</a:t>
            </a:r>
          </a:p>
        </p:txBody>
      </p:sp>
      <p:sp>
        <p:nvSpPr>
          <p:cNvPr id="9" name="Rectangle 8"/>
          <p:cNvSpPr/>
          <p:nvPr userDrawn="1"/>
        </p:nvSpPr>
        <p:spPr bwMode="gray">
          <a:xfrm>
            <a:off x="360001" y="1908101"/>
            <a:ext cx="2299616" cy="360040"/>
          </a:xfrm>
          <a:prstGeom prst="rect">
            <a:avLst/>
          </a:prstGeom>
          <a:solidFill>
            <a:schemeClr val="bg1"/>
          </a:solidFill>
          <a:ln w="9525">
            <a:noFill/>
            <a:miter lim="800000"/>
            <a:headEnd/>
            <a:tailEnd/>
          </a:ln>
          <a:effectLst/>
        </p:spPr>
        <p:txBody>
          <a:bodyPr rot="0" spcFirstLastPara="0" vertOverflow="overflow" horzOverflow="overflow" vert="horz" wrap="square" lIns="36005" tIns="45720" rIns="36005" bIns="45720" numCol="1" spcCol="0" rtlCol="0" fromWordArt="0" anchor="t" anchorCtr="0" forceAA="0" compatLnSpc="1">
            <a:prstTxWarp prst="textNoShape">
              <a:avLst/>
            </a:prstTxWarp>
            <a:noAutofit/>
          </a:bodyPr>
          <a:lstStyle/>
          <a:p>
            <a:pPr algn="ctr"/>
            <a:r>
              <a:rPr lang="en-GB" sz="2000" b="1" dirty="0">
                <a:solidFill>
                  <a:schemeClr val="tx1"/>
                </a:solidFill>
                <a:latin typeface="+mn-lt"/>
                <a:ea typeface="SimSun" pitchFamily="2" charset="-122"/>
              </a:rPr>
              <a:t>WHAT?</a:t>
            </a:r>
          </a:p>
        </p:txBody>
      </p:sp>
      <p:sp>
        <p:nvSpPr>
          <p:cNvPr id="10" name="Content Placeholder 9"/>
          <p:cNvSpPr>
            <a:spLocks noGrp="1"/>
          </p:cNvSpPr>
          <p:nvPr>
            <p:ph sz="quarter" idx="16" hasCustomPrompt="1"/>
          </p:nvPr>
        </p:nvSpPr>
        <p:spPr>
          <a:xfrm>
            <a:off x="2927350" y="2315207"/>
            <a:ext cx="4752826" cy="1144111"/>
          </a:xfrm>
          <a:prstGeom prst="rect">
            <a:avLst/>
          </a:prstGeom>
          <a:solidFill>
            <a:schemeClr val="accent6"/>
          </a:solidFill>
        </p:spPr>
        <p:txBody>
          <a:bodyPr anchor="ctr"/>
          <a:lstStyle>
            <a:lvl1pPr marL="176213" indent="-176213">
              <a:buFont typeface="Arial" panose="020B0604020202020204" pitchFamily="34" charset="0"/>
              <a:buChar char="•"/>
              <a:defRPr sz="1500" b="0">
                <a:solidFill>
                  <a:schemeClr val="tx1"/>
                </a:solidFill>
                <a:latin typeface="+mn-lt"/>
              </a:defRPr>
            </a:lvl1pPr>
          </a:lstStyle>
          <a:p>
            <a:pPr lvl="0"/>
            <a:r>
              <a:rPr lang="en-GB" dirty="0"/>
              <a:t>More detail to explain Insight Headline 1</a:t>
            </a:r>
          </a:p>
          <a:p>
            <a:pPr lvl="0"/>
            <a:r>
              <a:rPr lang="en-GB" dirty="0"/>
              <a:t>More detail to explain Insight Headline 1</a:t>
            </a:r>
          </a:p>
        </p:txBody>
      </p:sp>
      <p:sp>
        <p:nvSpPr>
          <p:cNvPr id="11" name="Rectangle 10"/>
          <p:cNvSpPr/>
          <p:nvPr userDrawn="1"/>
        </p:nvSpPr>
        <p:spPr bwMode="gray">
          <a:xfrm>
            <a:off x="2927349" y="1908101"/>
            <a:ext cx="4752827" cy="360040"/>
          </a:xfrm>
          <a:prstGeom prst="rect">
            <a:avLst/>
          </a:prstGeom>
          <a:solidFill>
            <a:schemeClr val="bg1"/>
          </a:solidFill>
          <a:ln w="9525">
            <a:noFill/>
            <a:miter lim="800000"/>
            <a:headEnd/>
            <a:tailEnd/>
          </a:ln>
          <a:effectLst/>
        </p:spPr>
        <p:txBody>
          <a:bodyPr rot="0" spcFirstLastPara="0" vertOverflow="overflow" horzOverflow="overflow" vert="horz" wrap="square" lIns="36005" tIns="45720" rIns="36005" bIns="45720" numCol="1" spcCol="0" rtlCol="0" fromWordArt="0" anchor="t" anchorCtr="0" forceAA="0" compatLnSpc="1">
            <a:prstTxWarp prst="textNoShape">
              <a:avLst/>
            </a:prstTxWarp>
            <a:noAutofit/>
          </a:bodyPr>
          <a:lstStyle/>
          <a:p>
            <a:pPr algn="ctr"/>
            <a:r>
              <a:rPr lang="en-GB" sz="2000" b="1" dirty="0">
                <a:solidFill>
                  <a:schemeClr val="tx1"/>
                </a:solidFill>
                <a:latin typeface="+mn-lt"/>
                <a:ea typeface="SimSun" pitchFamily="2" charset="-122"/>
              </a:rPr>
              <a:t>WHY?</a:t>
            </a:r>
          </a:p>
        </p:txBody>
      </p:sp>
      <p:sp>
        <p:nvSpPr>
          <p:cNvPr id="12" name="Content Placeholder 9"/>
          <p:cNvSpPr>
            <a:spLocks noGrp="1"/>
          </p:cNvSpPr>
          <p:nvPr>
            <p:ph sz="quarter" idx="17" hasCustomPrompt="1"/>
          </p:nvPr>
        </p:nvSpPr>
        <p:spPr>
          <a:xfrm>
            <a:off x="2927349" y="3644310"/>
            <a:ext cx="4752827" cy="1144111"/>
          </a:xfrm>
          <a:prstGeom prst="rect">
            <a:avLst/>
          </a:prstGeom>
          <a:solidFill>
            <a:schemeClr val="accent6"/>
          </a:solidFill>
        </p:spPr>
        <p:txBody>
          <a:bodyPr anchor="ctr"/>
          <a:lstStyle>
            <a:lvl1pPr marL="176213" indent="-176213">
              <a:buFont typeface="Arial" panose="020B0604020202020204" pitchFamily="34" charset="0"/>
              <a:buChar char="•"/>
              <a:defRPr sz="1500" b="0">
                <a:solidFill>
                  <a:schemeClr val="tx1"/>
                </a:solidFill>
                <a:latin typeface="+mn-lt"/>
              </a:defRPr>
            </a:lvl1pPr>
          </a:lstStyle>
          <a:p>
            <a:pPr lvl="0"/>
            <a:r>
              <a:rPr lang="en-GB" dirty="0"/>
              <a:t>More detail to explain Insight Headline 2</a:t>
            </a:r>
          </a:p>
          <a:p>
            <a:pPr lvl="0"/>
            <a:r>
              <a:rPr lang="en-GB" dirty="0"/>
              <a:t>More detail to explain Insight Headline 2</a:t>
            </a:r>
          </a:p>
        </p:txBody>
      </p:sp>
      <p:sp>
        <p:nvSpPr>
          <p:cNvPr id="13" name="Content Placeholder 9"/>
          <p:cNvSpPr>
            <a:spLocks noGrp="1"/>
          </p:cNvSpPr>
          <p:nvPr>
            <p:ph sz="quarter" idx="18" hasCustomPrompt="1"/>
          </p:nvPr>
        </p:nvSpPr>
        <p:spPr>
          <a:xfrm>
            <a:off x="2927349" y="4971682"/>
            <a:ext cx="4752827" cy="1144112"/>
          </a:xfrm>
          <a:prstGeom prst="rect">
            <a:avLst/>
          </a:prstGeom>
          <a:solidFill>
            <a:schemeClr val="accent6"/>
          </a:solidFill>
        </p:spPr>
        <p:txBody>
          <a:bodyPr anchor="ctr"/>
          <a:lstStyle>
            <a:lvl1pPr marL="176213" indent="-176213">
              <a:buFont typeface="Arial" panose="020B0604020202020204" pitchFamily="34" charset="0"/>
              <a:buChar char="•"/>
              <a:defRPr sz="1500" b="0">
                <a:solidFill>
                  <a:schemeClr val="tx1"/>
                </a:solidFill>
                <a:latin typeface="+mn-lt"/>
              </a:defRPr>
            </a:lvl1pPr>
          </a:lstStyle>
          <a:p>
            <a:pPr lvl="0"/>
            <a:r>
              <a:rPr lang="en-GB" dirty="0"/>
              <a:t>More detail to explain Insight Headline 3</a:t>
            </a:r>
          </a:p>
          <a:p>
            <a:pPr lvl="0"/>
            <a:r>
              <a:rPr lang="en-GB" dirty="0"/>
              <a:t>More detail to explain Insight Headline 3</a:t>
            </a:r>
          </a:p>
        </p:txBody>
      </p:sp>
      <p:sp>
        <p:nvSpPr>
          <p:cNvPr id="14" name="Content Placeholder 9"/>
          <p:cNvSpPr>
            <a:spLocks noGrp="1"/>
          </p:cNvSpPr>
          <p:nvPr>
            <p:ph sz="quarter" idx="19" hasCustomPrompt="1"/>
          </p:nvPr>
        </p:nvSpPr>
        <p:spPr>
          <a:xfrm>
            <a:off x="7824638" y="2315206"/>
            <a:ext cx="4055814" cy="1144111"/>
          </a:xfrm>
          <a:prstGeom prst="rect">
            <a:avLst/>
          </a:prstGeom>
          <a:solidFill>
            <a:schemeClr val="accent5"/>
          </a:solidFill>
        </p:spPr>
        <p:txBody>
          <a:bodyPr anchor="ctr"/>
          <a:lstStyle>
            <a:lvl1pPr marL="176213" indent="-176213">
              <a:buFont typeface="Arial" panose="020B0604020202020204" pitchFamily="34" charset="0"/>
              <a:buChar char="•"/>
              <a:defRPr sz="1500" b="0">
                <a:solidFill>
                  <a:schemeClr val="bg1"/>
                </a:solidFill>
                <a:latin typeface="+mn-lt"/>
              </a:defRPr>
            </a:lvl1pPr>
          </a:lstStyle>
          <a:p>
            <a:pPr lvl="0"/>
            <a:r>
              <a:rPr lang="en-GB" dirty="0"/>
              <a:t>What is the implication / action?</a:t>
            </a:r>
          </a:p>
        </p:txBody>
      </p:sp>
      <p:sp>
        <p:nvSpPr>
          <p:cNvPr id="15" name="Content Placeholder 9"/>
          <p:cNvSpPr>
            <a:spLocks noGrp="1"/>
          </p:cNvSpPr>
          <p:nvPr>
            <p:ph sz="quarter" idx="20" hasCustomPrompt="1"/>
          </p:nvPr>
        </p:nvSpPr>
        <p:spPr>
          <a:xfrm>
            <a:off x="7824638" y="3644310"/>
            <a:ext cx="4055814" cy="1144111"/>
          </a:xfrm>
          <a:prstGeom prst="rect">
            <a:avLst/>
          </a:prstGeom>
          <a:solidFill>
            <a:schemeClr val="accent5"/>
          </a:solidFill>
        </p:spPr>
        <p:txBody>
          <a:bodyPr anchor="ctr"/>
          <a:lstStyle>
            <a:lvl1pPr marL="176213" indent="-176213">
              <a:buFont typeface="Arial" panose="020B0604020202020204" pitchFamily="34" charset="0"/>
              <a:buChar char="•"/>
              <a:defRPr sz="1500" b="0">
                <a:solidFill>
                  <a:schemeClr val="bg1"/>
                </a:solidFill>
                <a:latin typeface="+mn-lt"/>
              </a:defRPr>
            </a:lvl1pPr>
          </a:lstStyle>
          <a:p>
            <a:pPr lvl="0"/>
            <a:r>
              <a:rPr lang="en-GB" dirty="0"/>
              <a:t>What is the implication / action?</a:t>
            </a:r>
          </a:p>
        </p:txBody>
      </p:sp>
      <p:sp>
        <p:nvSpPr>
          <p:cNvPr id="16" name="Content Placeholder 9"/>
          <p:cNvSpPr>
            <a:spLocks noGrp="1"/>
          </p:cNvSpPr>
          <p:nvPr>
            <p:ph sz="quarter" idx="21" hasCustomPrompt="1"/>
          </p:nvPr>
        </p:nvSpPr>
        <p:spPr>
          <a:xfrm>
            <a:off x="7824638" y="4971682"/>
            <a:ext cx="4055814" cy="1149276"/>
          </a:xfrm>
          <a:prstGeom prst="rect">
            <a:avLst/>
          </a:prstGeom>
          <a:solidFill>
            <a:schemeClr val="accent5"/>
          </a:solidFill>
        </p:spPr>
        <p:txBody>
          <a:bodyPr anchor="ctr"/>
          <a:lstStyle>
            <a:lvl1pPr marL="176213" indent="-176213">
              <a:buFont typeface="Arial" panose="020B0604020202020204" pitchFamily="34" charset="0"/>
              <a:buChar char="•"/>
              <a:defRPr sz="1500" b="0">
                <a:solidFill>
                  <a:schemeClr val="bg1"/>
                </a:solidFill>
                <a:latin typeface="+mn-lt"/>
              </a:defRPr>
            </a:lvl1pPr>
          </a:lstStyle>
          <a:p>
            <a:pPr lvl="0"/>
            <a:r>
              <a:rPr lang="en-GB" dirty="0"/>
              <a:t>What is the implication / action?</a:t>
            </a:r>
          </a:p>
        </p:txBody>
      </p:sp>
      <p:sp>
        <p:nvSpPr>
          <p:cNvPr id="17" name="Rectangle 16"/>
          <p:cNvSpPr/>
          <p:nvPr userDrawn="1"/>
        </p:nvSpPr>
        <p:spPr bwMode="gray">
          <a:xfrm>
            <a:off x="7824638" y="1908101"/>
            <a:ext cx="4055813" cy="360040"/>
          </a:xfrm>
          <a:prstGeom prst="rect">
            <a:avLst/>
          </a:prstGeom>
          <a:solidFill>
            <a:schemeClr val="bg1"/>
          </a:solidFill>
          <a:ln w="9525">
            <a:noFill/>
            <a:miter lim="800000"/>
            <a:headEnd/>
            <a:tailEnd/>
          </a:ln>
          <a:effectLst/>
        </p:spPr>
        <p:txBody>
          <a:bodyPr rot="0" spcFirstLastPara="0" vertOverflow="overflow" horzOverflow="overflow" vert="horz" wrap="square" lIns="36005" tIns="45720" rIns="36005" bIns="45720" numCol="1" spcCol="0" rtlCol="0" fromWordArt="0" anchor="t" anchorCtr="0" forceAA="0" compatLnSpc="1">
            <a:prstTxWarp prst="textNoShape">
              <a:avLst/>
            </a:prstTxWarp>
            <a:noAutofit/>
          </a:bodyPr>
          <a:lstStyle/>
          <a:p>
            <a:pPr algn="ctr"/>
            <a:r>
              <a:rPr lang="en-GB" sz="2000" b="1" dirty="0">
                <a:solidFill>
                  <a:schemeClr val="tx1"/>
                </a:solidFill>
                <a:latin typeface="+mn-lt"/>
                <a:ea typeface="SimSun" pitchFamily="2" charset="-122"/>
              </a:rPr>
              <a:t>WHAT</a:t>
            </a:r>
            <a:r>
              <a:rPr lang="en-GB" sz="2000" b="1" baseline="0" dirty="0">
                <a:solidFill>
                  <a:schemeClr val="tx1"/>
                </a:solidFill>
                <a:latin typeface="+mn-lt"/>
                <a:ea typeface="SimSun" pitchFamily="2" charset="-122"/>
              </a:rPr>
              <a:t> NEXT</a:t>
            </a:r>
            <a:r>
              <a:rPr lang="en-GB" sz="2000" b="1" dirty="0">
                <a:solidFill>
                  <a:schemeClr val="tx1"/>
                </a:solidFill>
                <a:latin typeface="+mn-lt"/>
                <a:ea typeface="SimSun" pitchFamily="2" charset="-122"/>
              </a:rPr>
              <a:t>?</a:t>
            </a:r>
          </a:p>
        </p:txBody>
      </p:sp>
    </p:spTree>
    <p:extLst>
      <p:ext uri="{BB962C8B-B14F-4D97-AF65-F5344CB8AC3E}">
        <p14:creationId xmlns:p14="http://schemas.microsoft.com/office/powerpoint/2010/main" val="7070250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sight, point, takeaway">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userDrawn="1">
            <p:custDataLst>
              <p:tags r:id="rId2"/>
            </p:custDataLst>
            <p:extLst>
              <p:ext uri="{D42A27DB-BD31-4B8C-83A1-F6EECF244321}">
                <p14:modId xmlns:p14="http://schemas.microsoft.com/office/powerpoint/2010/main" val="18999533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7" name="think-cell Slide" r:id="rId5" imgW="592" imgH="591" progId="TCLayout.ActiveDocument.1">
                  <p:embed/>
                </p:oleObj>
              </mc:Choice>
              <mc:Fallback>
                <p:oleObj name="think-cell Slide" r:id="rId5" imgW="592" imgH="591" progId="TCLayout.ActiveDocument.1">
                  <p:embed/>
                  <p:pic>
                    <p:nvPicPr>
                      <p:cNvPr id="18" name="Object 1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Rectangle 16"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600" b="1" i="0" baseline="0" dirty="0">
              <a:latin typeface="Century Gothic" panose="020B0502020202020204" pitchFamily="34" charset="0"/>
              <a:ea typeface="+mj-ea"/>
              <a:cs typeface="+mj-cs"/>
              <a:sym typeface="Century Gothic" panose="020B0502020202020204" pitchFamily="34" charset="0"/>
            </a:endParaRPr>
          </a:p>
        </p:txBody>
      </p:sp>
      <p:sp>
        <p:nvSpPr>
          <p:cNvPr id="15" name="Text Placeholder 37"/>
          <p:cNvSpPr>
            <a:spLocks noGrp="1"/>
          </p:cNvSpPr>
          <p:nvPr>
            <p:ph type="body" sz="quarter" idx="18" hasCustomPrompt="1"/>
          </p:nvPr>
        </p:nvSpPr>
        <p:spPr>
          <a:xfrm>
            <a:off x="8459526" y="1745313"/>
            <a:ext cx="3361198" cy="368750"/>
          </a:xfrm>
          <a:prstGeom prst="rect">
            <a:avLst/>
          </a:prstGeom>
        </p:spPr>
        <p:txBody>
          <a:bodyPr anchor="ctr"/>
          <a:lstStyle>
            <a:lvl1pPr marL="0" indent="0" algn="ctr">
              <a:buNone/>
              <a:defRPr sz="1600" b="1" baseline="0">
                <a:solidFill>
                  <a:schemeClr val="tx1"/>
                </a:solidFill>
                <a:latin typeface="+mn-lt"/>
              </a:defRPr>
            </a:lvl1pPr>
          </a:lstStyle>
          <a:p>
            <a:pPr lvl="0"/>
            <a:r>
              <a:rPr lang="en-GB" dirty="0"/>
              <a:t>What we are doing to address</a:t>
            </a:r>
          </a:p>
        </p:txBody>
      </p:sp>
      <p:sp>
        <p:nvSpPr>
          <p:cNvPr id="14" name="Text Placeholder 35"/>
          <p:cNvSpPr>
            <a:spLocks noGrp="1"/>
          </p:cNvSpPr>
          <p:nvPr>
            <p:ph type="body" sz="quarter" idx="17" hasCustomPrompt="1"/>
          </p:nvPr>
        </p:nvSpPr>
        <p:spPr>
          <a:xfrm>
            <a:off x="4434682" y="1745313"/>
            <a:ext cx="3370262" cy="368750"/>
          </a:xfrm>
          <a:prstGeom prst="rect">
            <a:avLst/>
          </a:prstGeom>
        </p:spPr>
        <p:txBody>
          <a:bodyPr anchor="ctr"/>
          <a:lstStyle>
            <a:lvl1pPr marL="0" indent="0" algn="ctr">
              <a:buNone/>
              <a:defRPr sz="1600" b="1" baseline="0">
                <a:solidFill>
                  <a:schemeClr val="tx1"/>
                </a:solidFill>
                <a:latin typeface="+mn-lt"/>
              </a:defRPr>
            </a:lvl1pPr>
          </a:lstStyle>
          <a:p>
            <a:pPr lvl="0"/>
            <a:r>
              <a:rPr lang="en-GB" dirty="0"/>
              <a:t>Context for BT</a:t>
            </a:r>
          </a:p>
        </p:txBody>
      </p:sp>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GB"/>
              <a:t>Enter Security Classification or remove</a:t>
            </a:r>
            <a:endParaRPr lang="en-GB" dirty="0"/>
          </a:p>
        </p:txBody>
      </p:sp>
      <p:sp>
        <p:nvSpPr>
          <p:cNvPr id="4" name="Slide Number Placeholder 3"/>
          <p:cNvSpPr>
            <a:spLocks noGrp="1"/>
          </p:cNvSpPr>
          <p:nvPr>
            <p:ph type="sldNum" sz="quarter" idx="11"/>
          </p:nvPr>
        </p:nvSpPr>
        <p:spPr/>
        <p:txBody>
          <a:bodyPr/>
          <a:lstStyle/>
          <a:p>
            <a:pPr algn="l"/>
            <a:fld id="{0B868178-02AE-42FC-958D-6B8F13B60175}" type="slidenum">
              <a:rPr lang="en-GB" smtClean="0"/>
              <a:pPr algn="l"/>
              <a:t>‹#›</a:t>
            </a:fld>
            <a:endParaRPr lang="en-GB" dirty="0"/>
          </a:p>
        </p:txBody>
      </p:sp>
      <p:sp>
        <p:nvSpPr>
          <p:cNvPr id="5" name="Date Placeholder 4"/>
          <p:cNvSpPr>
            <a:spLocks noGrp="1"/>
          </p:cNvSpPr>
          <p:nvPr>
            <p:ph type="dt" sz="half" idx="12"/>
          </p:nvPr>
        </p:nvSpPr>
        <p:spPr/>
        <p:txBody>
          <a:bodyPr/>
          <a:lstStyle/>
          <a:p>
            <a:r>
              <a:rPr lang="en-GB"/>
              <a:t>Source / Note: remove if not required</a:t>
            </a:r>
            <a:endParaRPr lang="en-GB" dirty="0"/>
          </a:p>
        </p:txBody>
      </p:sp>
      <p:sp>
        <p:nvSpPr>
          <p:cNvPr id="6" name="Isosceles Triangle 5"/>
          <p:cNvSpPr/>
          <p:nvPr userDrawn="1"/>
        </p:nvSpPr>
        <p:spPr>
          <a:xfrm rot="5400000">
            <a:off x="2299110" y="3475510"/>
            <a:ext cx="3592520" cy="286879"/>
          </a:xfrm>
          <a:prstGeom prst="triangl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2391"/>
          </a:p>
        </p:txBody>
      </p:sp>
      <p:sp>
        <p:nvSpPr>
          <p:cNvPr id="7" name="Text Placeholder 14"/>
          <p:cNvSpPr>
            <a:spLocks noGrp="1"/>
          </p:cNvSpPr>
          <p:nvPr>
            <p:ph type="body" sz="quarter" idx="13" hasCustomPrompt="1"/>
          </p:nvPr>
        </p:nvSpPr>
        <p:spPr>
          <a:xfrm>
            <a:off x="360000" y="1745313"/>
            <a:ext cx="3370648" cy="371475"/>
          </a:xfrm>
          <a:prstGeom prst="rect">
            <a:avLst/>
          </a:prstGeom>
        </p:spPr>
        <p:txBody>
          <a:bodyPr anchor="ctr"/>
          <a:lstStyle>
            <a:lvl1pPr marL="0" indent="0" algn="ctr">
              <a:buNone/>
              <a:defRPr sz="1600" b="1" baseline="0">
                <a:solidFill>
                  <a:schemeClr val="tx1"/>
                </a:solidFill>
                <a:latin typeface="+mn-lt"/>
              </a:defRPr>
            </a:lvl1pPr>
            <a:lvl5pPr>
              <a:defRPr/>
            </a:lvl5pPr>
          </a:lstStyle>
          <a:p>
            <a:pPr lvl="0"/>
            <a:r>
              <a:rPr lang="en-US" dirty="0"/>
              <a:t>Key market trends &amp; challenges</a:t>
            </a:r>
            <a:endParaRPr lang="en-GB" dirty="0"/>
          </a:p>
        </p:txBody>
      </p:sp>
      <p:sp>
        <p:nvSpPr>
          <p:cNvPr id="8" name="Content Placeholder 18"/>
          <p:cNvSpPr>
            <a:spLocks noGrp="1"/>
          </p:cNvSpPr>
          <p:nvPr>
            <p:ph sz="quarter" idx="14" hasCustomPrompt="1"/>
          </p:nvPr>
        </p:nvSpPr>
        <p:spPr>
          <a:xfrm>
            <a:off x="360000" y="2196133"/>
            <a:ext cx="3370263" cy="3391504"/>
          </a:xfrm>
          <a:prstGeom prst="rect">
            <a:avLst/>
          </a:prstGeom>
        </p:spPr>
        <p:txBody>
          <a:bodyPr/>
          <a:lstStyle>
            <a:lvl1pPr marL="285750" indent="-285750">
              <a:buFont typeface="Arial" panose="020B0604020202020204" pitchFamily="34" charset="0"/>
              <a:buChar char="•"/>
              <a:defRPr sz="1400" b="0" baseline="0">
                <a:solidFill>
                  <a:schemeClr val="tx1"/>
                </a:solidFill>
                <a:latin typeface="+mn-lt"/>
              </a:defRPr>
            </a:lvl1pPr>
            <a:lvl2pPr>
              <a:defRPr sz="1400">
                <a:solidFill>
                  <a:schemeClr val="tx1"/>
                </a:solidFill>
                <a:latin typeface="+mn-lt"/>
              </a:defRPr>
            </a:lvl2pPr>
            <a:lvl3pPr>
              <a:defRPr sz="1400">
                <a:solidFill>
                  <a:schemeClr val="tx1"/>
                </a:solidFill>
                <a:latin typeface="+mn-lt"/>
              </a:defRPr>
            </a:lvl3pPr>
            <a:lvl4pPr>
              <a:defRPr sz="1400">
                <a:solidFill>
                  <a:schemeClr val="tx1"/>
                </a:solidFill>
                <a:latin typeface="+mn-lt"/>
              </a:defRPr>
            </a:lvl4pPr>
            <a:lvl5pPr>
              <a:defRPr sz="1400">
                <a:solidFill>
                  <a:schemeClr val="tx1"/>
                </a:solidFill>
                <a:latin typeface="+mn-lt"/>
              </a:defRPr>
            </a:lvl5pPr>
          </a:lstStyle>
          <a:p>
            <a:pPr lvl="0"/>
            <a:r>
              <a:rPr lang="en-GB" dirty="0"/>
              <a:t>Point 1</a:t>
            </a:r>
          </a:p>
          <a:p>
            <a:pPr lvl="0"/>
            <a:endParaRPr lang="en-GB" dirty="0"/>
          </a:p>
          <a:p>
            <a:pPr lvl="0"/>
            <a:endParaRPr lang="en-GB" dirty="0"/>
          </a:p>
          <a:p>
            <a:pPr lvl="0"/>
            <a:endParaRPr lang="en-GB" dirty="0"/>
          </a:p>
          <a:p>
            <a:pPr lvl="0"/>
            <a:r>
              <a:rPr lang="en-GB" dirty="0"/>
              <a:t>Point 2</a:t>
            </a:r>
          </a:p>
          <a:p>
            <a:pPr lvl="0"/>
            <a:endParaRPr lang="en-GB" dirty="0"/>
          </a:p>
          <a:p>
            <a:pPr lvl="0"/>
            <a:endParaRPr lang="en-GB" dirty="0"/>
          </a:p>
          <a:p>
            <a:pPr lvl="0"/>
            <a:endParaRPr lang="en-GB" dirty="0"/>
          </a:p>
          <a:p>
            <a:pPr lvl="0"/>
            <a:r>
              <a:rPr lang="en-GB" dirty="0"/>
              <a:t>Point 3</a:t>
            </a:r>
          </a:p>
          <a:p>
            <a:pPr lvl="0"/>
            <a:endParaRPr lang="en-GB" dirty="0"/>
          </a:p>
          <a:p>
            <a:pPr lvl="0"/>
            <a:endParaRPr lang="en-GB" dirty="0"/>
          </a:p>
          <a:p>
            <a:pPr lvl="0"/>
            <a:endParaRPr lang="en-GB" dirty="0"/>
          </a:p>
          <a:p>
            <a:pPr lvl="0"/>
            <a:r>
              <a:rPr lang="en-GB" dirty="0"/>
              <a:t>Point 4</a:t>
            </a:r>
          </a:p>
        </p:txBody>
      </p:sp>
      <p:cxnSp>
        <p:nvCxnSpPr>
          <p:cNvPr id="9" name="Straight Connector 8"/>
          <p:cNvCxnSpPr/>
          <p:nvPr userDrawn="1"/>
        </p:nvCxnSpPr>
        <p:spPr bwMode="auto">
          <a:xfrm flipV="1">
            <a:off x="360000" y="2122792"/>
            <a:ext cx="3370455" cy="0"/>
          </a:xfrm>
          <a:prstGeom prst="line">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flipV="1">
            <a:off x="4435085" y="2122793"/>
            <a:ext cx="3371345" cy="0"/>
          </a:xfrm>
          <a:prstGeom prst="line">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flipV="1">
            <a:off x="8461222" y="2122793"/>
            <a:ext cx="3371345" cy="0"/>
          </a:xfrm>
          <a:prstGeom prst="line">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Content Placeholder 18"/>
          <p:cNvSpPr>
            <a:spLocks noGrp="1"/>
          </p:cNvSpPr>
          <p:nvPr>
            <p:ph sz="quarter" idx="15" hasCustomPrompt="1"/>
          </p:nvPr>
        </p:nvSpPr>
        <p:spPr>
          <a:xfrm>
            <a:off x="4434681" y="2189847"/>
            <a:ext cx="3370263" cy="3391504"/>
          </a:xfrm>
          <a:prstGeom prst="rect">
            <a:avLst/>
          </a:prstGeom>
        </p:spPr>
        <p:txBody>
          <a:bodyPr/>
          <a:lstStyle>
            <a:lvl1pPr marL="285750" indent="-285750">
              <a:buFont typeface="Arial" panose="020B0604020202020204" pitchFamily="34" charset="0"/>
              <a:buChar char="•"/>
              <a:defRPr sz="1400" b="0" baseline="0">
                <a:solidFill>
                  <a:schemeClr val="tx1"/>
                </a:solidFill>
                <a:latin typeface="+mn-lt"/>
              </a:defRPr>
            </a:lvl1pPr>
            <a:lvl2pPr>
              <a:defRPr sz="1400">
                <a:solidFill>
                  <a:schemeClr val="tx1"/>
                </a:solidFill>
                <a:latin typeface="+mn-lt"/>
              </a:defRPr>
            </a:lvl2pPr>
            <a:lvl3pPr>
              <a:defRPr sz="1400">
                <a:solidFill>
                  <a:schemeClr val="tx1"/>
                </a:solidFill>
                <a:latin typeface="+mn-lt"/>
              </a:defRPr>
            </a:lvl3pPr>
            <a:lvl4pPr>
              <a:defRPr sz="1400">
                <a:solidFill>
                  <a:schemeClr val="tx1"/>
                </a:solidFill>
                <a:latin typeface="+mn-lt"/>
              </a:defRPr>
            </a:lvl4pPr>
            <a:lvl5pPr>
              <a:defRPr sz="1400">
                <a:solidFill>
                  <a:schemeClr val="tx1"/>
                </a:solidFill>
                <a:latin typeface="+mn-lt"/>
              </a:defRPr>
            </a:lvl5pPr>
          </a:lstStyle>
          <a:p>
            <a:pPr lvl="0"/>
            <a:r>
              <a:rPr lang="en-GB" dirty="0"/>
              <a:t>Point 1</a:t>
            </a:r>
          </a:p>
          <a:p>
            <a:pPr lvl="0"/>
            <a:endParaRPr lang="en-GB" dirty="0"/>
          </a:p>
          <a:p>
            <a:pPr lvl="0"/>
            <a:endParaRPr lang="en-GB" dirty="0"/>
          </a:p>
          <a:p>
            <a:pPr lvl="0"/>
            <a:endParaRPr lang="en-GB" dirty="0"/>
          </a:p>
          <a:p>
            <a:pPr lvl="0"/>
            <a:r>
              <a:rPr lang="en-GB" dirty="0"/>
              <a:t>Point 2</a:t>
            </a:r>
          </a:p>
          <a:p>
            <a:pPr lvl="0"/>
            <a:endParaRPr lang="en-GB" dirty="0"/>
          </a:p>
          <a:p>
            <a:pPr lvl="0"/>
            <a:endParaRPr lang="en-GB" dirty="0"/>
          </a:p>
          <a:p>
            <a:pPr lvl="0"/>
            <a:endParaRPr lang="en-GB" dirty="0"/>
          </a:p>
          <a:p>
            <a:pPr lvl="0"/>
            <a:r>
              <a:rPr lang="en-GB" dirty="0"/>
              <a:t>Point 3</a:t>
            </a:r>
          </a:p>
          <a:p>
            <a:pPr lvl="0"/>
            <a:endParaRPr lang="en-GB" dirty="0"/>
          </a:p>
          <a:p>
            <a:pPr lvl="0"/>
            <a:endParaRPr lang="en-GB" dirty="0"/>
          </a:p>
          <a:p>
            <a:pPr lvl="0"/>
            <a:endParaRPr lang="en-GB" dirty="0"/>
          </a:p>
          <a:p>
            <a:pPr lvl="0"/>
            <a:r>
              <a:rPr lang="en-GB" dirty="0"/>
              <a:t>Point 4</a:t>
            </a:r>
          </a:p>
        </p:txBody>
      </p:sp>
      <p:sp>
        <p:nvSpPr>
          <p:cNvPr id="13" name="Content Placeholder 18"/>
          <p:cNvSpPr>
            <a:spLocks noGrp="1"/>
          </p:cNvSpPr>
          <p:nvPr>
            <p:ph sz="quarter" idx="16" hasCustomPrompt="1"/>
          </p:nvPr>
        </p:nvSpPr>
        <p:spPr>
          <a:xfrm>
            <a:off x="8459526" y="2196132"/>
            <a:ext cx="3370263" cy="3391504"/>
          </a:xfrm>
          <a:prstGeom prst="rect">
            <a:avLst/>
          </a:prstGeom>
        </p:spPr>
        <p:txBody>
          <a:bodyPr/>
          <a:lstStyle>
            <a:lvl1pPr marL="285750" indent="-285750">
              <a:buFont typeface="Arial" panose="020B0604020202020204" pitchFamily="34" charset="0"/>
              <a:buChar char="•"/>
              <a:defRPr sz="1400" b="0" baseline="0">
                <a:solidFill>
                  <a:schemeClr val="tx1"/>
                </a:solidFill>
                <a:latin typeface="+mn-lt"/>
              </a:defRPr>
            </a:lvl1pPr>
            <a:lvl2pPr>
              <a:defRPr sz="1400">
                <a:solidFill>
                  <a:schemeClr val="tx1"/>
                </a:solidFill>
                <a:latin typeface="+mn-lt"/>
              </a:defRPr>
            </a:lvl2pPr>
            <a:lvl3pPr>
              <a:defRPr sz="1400">
                <a:solidFill>
                  <a:schemeClr val="tx1"/>
                </a:solidFill>
                <a:latin typeface="+mn-lt"/>
              </a:defRPr>
            </a:lvl3pPr>
            <a:lvl4pPr>
              <a:defRPr sz="1400">
                <a:solidFill>
                  <a:schemeClr val="tx1"/>
                </a:solidFill>
                <a:latin typeface="+mn-lt"/>
              </a:defRPr>
            </a:lvl4pPr>
            <a:lvl5pPr>
              <a:defRPr sz="1400">
                <a:solidFill>
                  <a:schemeClr val="tx1"/>
                </a:solidFill>
                <a:latin typeface="+mn-lt"/>
              </a:defRPr>
            </a:lvl5pPr>
          </a:lstStyle>
          <a:p>
            <a:pPr lvl="0"/>
            <a:r>
              <a:rPr lang="en-GB" dirty="0"/>
              <a:t>Point 1</a:t>
            </a:r>
          </a:p>
          <a:p>
            <a:pPr lvl="0"/>
            <a:endParaRPr lang="en-GB" dirty="0"/>
          </a:p>
          <a:p>
            <a:pPr lvl="0"/>
            <a:endParaRPr lang="en-GB" dirty="0"/>
          </a:p>
          <a:p>
            <a:pPr lvl="0"/>
            <a:endParaRPr lang="en-GB" dirty="0"/>
          </a:p>
          <a:p>
            <a:pPr lvl="0"/>
            <a:r>
              <a:rPr lang="en-GB" dirty="0"/>
              <a:t>Point 2</a:t>
            </a:r>
          </a:p>
          <a:p>
            <a:pPr lvl="0"/>
            <a:endParaRPr lang="en-GB" dirty="0"/>
          </a:p>
          <a:p>
            <a:pPr lvl="0"/>
            <a:endParaRPr lang="en-GB" dirty="0"/>
          </a:p>
          <a:p>
            <a:pPr lvl="0"/>
            <a:endParaRPr lang="en-GB" dirty="0"/>
          </a:p>
          <a:p>
            <a:pPr lvl="0"/>
            <a:r>
              <a:rPr lang="en-GB" dirty="0"/>
              <a:t>Point 3</a:t>
            </a:r>
          </a:p>
          <a:p>
            <a:pPr lvl="0"/>
            <a:endParaRPr lang="en-GB" dirty="0"/>
          </a:p>
          <a:p>
            <a:pPr lvl="0"/>
            <a:endParaRPr lang="en-GB" dirty="0"/>
          </a:p>
          <a:p>
            <a:pPr lvl="0"/>
            <a:endParaRPr lang="en-GB" dirty="0"/>
          </a:p>
          <a:p>
            <a:pPr lvl="0"/>
            <a:r>
              <a:rPr lang="en-GB" dirty="0"/>
              <a:t>Point 4</a:t>
            </a:r>
          </a:p>
        </p:txBody>
      </p:sp>
      <p:sp>
        <p:nvSpPr>
          <p:cNvPr id="16" name="Text Placeholder 16"/>
          <p:cNvSpPr>
            <a:spLocks noGrp="1"/>
          </p:cNvSpPr>
          <p:nvPr>
            <p:ph type="body" sz="quarter" idx="19" hasCustomPrompt="1"/>
          </p:nvPr>
        </p:nvSpPr>
        <p:spPr>
          <a:xfrm>
            <a:off x="1321659" y="5805264"/>
            <a:ext cx="9548688" cy="358775"/>
          </a:xfrm>
          <a:prstGeom prst="rect">
            <a:avLst/>
          </a:prstGeom>
          <a:solidFill>
            <a:schemeClr val="accent1"/>
          </a:solidFill>
          <a:ln>
            <a:noFill/>
          </a:ln>
        </p:spPr>
        <p:txBody>
          <a:bodyPr/>
          <a:lstStyle>
            <a:lvl1pPr marL="0" indent="0" algn="ctr">
              <a:buNone/>
              <a:defRPr sz="1600">
                <a:solidFill>
                  <a:schemeClr val="bg1"/>
                </a:solidFill>
                <a:latin typeface="+mn-lt"/>
              </a:defRPr>
            </a:lvl1pPr>
            <a:lvl2pPr>
              <a:defRPr sz="1600">
                <a:solidFill>
                  <a:schemeClr val="bg1"/>
                </a:solidFill>
                <a:latin typeface="+mj-lt"/>
              </a:defRPr>
            </a:lvl2pPr>
            <a:lvl3pPr>
              <a:defRPr sz="1600">
                <a:solidFill>
                  <a:schemeClr val="bg1"/>
                </a:solidFill>
                <a:latin typeface="+mj-lt"/>
              </a:defRPr>
            </a:lvl3pPr>
            <a:lvl4pPr>
              <a:defRPr sz="1600">
                <a:solidFill>
                  <a:schemeClr val="bg1"/>
                </a:solidFill>
                <a:latin typeface="+mj-lt"/>
              </a:defRPr>
            </a:lvl4pPr>
            <a:lvl5pPr>
              <a:defRPr sz="1600">
                <a:solidFill>
                  <a:schemeClr val="bg1"/>
                </a:solidFill>
                <a:latin typeface="+mj-lt"/>
              </a:defRPr>
            </a:lvl5pPr>
          </a:lstStyle>
          <a:p>
            <a:pPr lvl="0"/>
            <a:r>
              <a:rPr lang="en-GB" dirty="0"/>
              <a:t>Key takeaway</a:t>
            </a:r>
          </a:p>
        </p:txBody>
      </p:sp>
    </p:spTree>
    <p:extLst>
      <p:ext uri="{BB962C8B-B14F-4D97-AF65-F5344CB8AC3E}">
        <p14:creationId xmlns:p14="http://schemas.microsoft.com/office/powerpoint/2010/main" val="30378256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ne 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GB"/>
              <a:t>Enter Security Classification or remove</a:t>
            </a:r>
            <a:endParaRPr lang="en-GB" dirty="0"/>
          </a:p>
        </p:txBody>
      </p:sp>
      <p:sp>
        <p:nvSpPr>
          <p:cNvPr id="4" name="Slide Number Placeholder 3"/>
          <p:cNvSpPr>
            <a:spLocks noGrp="1"/>
          </p:cNvSpPr>
          <p:nvPr>
            <p:ph type="sldNum" sz="quarter" idx="11"/>
          </p:nvPr>
        </p:nvSpPr>
        <p:spPr/>
        <p:txBody>
          <a:bodyPr/>
          <a:lstStyle/>
          <a:p>
            <a:pPr algn="l"/>
            <a:fld id="{0B868178-02AE-42FC-958D-6B8F13B60175}" type="slidenum">
              <a:rPr lang="en-GB" smtClean="0"/>
              <a:pPr algn="l"/>
              <a:t>‹#›</a:t>
            </a:fld>
            <a:endParaRPr lang="en-GB" dirty="0"/>
          </a:p>
        </p:txBody>
      </p:sp>
      <p:sp>
        <p:nvSpPr>
          <p:cNvPr id="5" name="Date Placeholder 4"/>
          <p:cNvSpPr>
            <a:spLocks noGrp="1"/>
          </p:cNvSpPr>
          <p:nvPr>
            <p:ph type="dt" sz="half" idx="12"/>
          </p:nvPr>
        </p:nvSpPr>
        <p:spPr/>
        <p:txBody>
          <a:bodyPr/>
          <a:lstStyle/>
          <a:p>
            <a:r>
              <a:rPr lang="en-GB"/>
              <a:t>Source / Note: remove if not required</a:t>
            </a:r>
            <a:endParaRPr lang="en-GB" dirty="0"/>
          </a:p>
        </p:txBody>
      </p:sp>
      <p:sp>
        <p:nvSpPr>
          <p:cNvPr id="6" name="Text Placeholder 14"/>
          <p:cNvSpPr>
            <a:spLocks noGrp="1"/>
          </p:cNvSpPr>
          <p:nvPr>
            <p:ph type="body" sz="quarter" idx="13" hasCustomPrompt="1"/>
          </p:nvPr>
        </p:nvSpPr>
        <p:spPr>
          <a:xfrm>
            <a:off x="360000" y="1701952"/>
            <a:ext cx="11520452" cy="332233"/>
          </a:xfrm>
          <a:prstGeom prst="rect">
            <a:avLst/>
          </a:prstGeom>
        </p:spPr>
        <p:txBody>
          <a:bodyPr anchor="b"/>
          <a:lstStyle>
            <a:lvl1pPr marL="0" indent="0" algn="ctr">
              <a:buNone/>
              <a:defRPr sz="1600" b="1" baseline="0">
                <a:solidFill>
                  <a:schemeClr val="tx1"/>
                </a:solidFill>
                <a:latin typeface="+mn-lt"/>
              </a:defRPr>
            </a:lvl1pPr>
            <a:lvl5pPr>
              <a:defRPr/>
            </a:lvl5pPr>
          </a:lstStyle>
          <a:p>
            <a:pPr lvl="0"/>
            <a:r>
              <a:rPr lang="en-US" dirty="0"/>
              <a:t>Title goes here…</a:t>
            </a:r>
          </a:p>
        </p:txBody>
      </p:sp>
      <p:cxnSp>
        <p:nvCxnSpPr>
          <p:cNvPr id="7" name="Straight Connector 6"/>
          <p:cNvCxnSpPr/>
          <p:nvPr userDrawn="1"/>
        </p:nvCxnSpPr>
        <p:spPr bwMode="auto">
          <a:xfrm>
            <a:off x="360000" y="2031459"/>
            <a:ext cx="11527125" cy="4098"/>
          </a:xfrm>
          <a:prstGeom prst="line">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 Placeholder 9"/>
          <p:cNvSpPr>
            <a:spLocks noGrp="1"/>
          </p:cNvSpPr>
          <p:nvPr>
            <p:ph type="body" sz="quarter" idx="15" hasCustomPrompt="1"/>
          </p:nvPr>
        </p:nvSpPr>
        <p:spPr>
          <a:xfrm>
            <a:off x="360001" y="2100722"/>
            <a:ext cx="11527124" cy="311435"/>
          </a:xfrm>
          <a:prstGeom prst="rect">
            <a:avLst/>
          </a:prstGeom>
        </p:spPr>
        <p:txBody>
          <a:bodyPr anchor="b"/>
          <a:lstStyle>
            <a:lvl1pPr marL="0" indent="0" algn="ctr">
              <a:buNone/>
              <a:defRPr sz="1400" b="0">
                <a:solidFill>
                  <a:schemeClr val="tx1"/>
                </a:solidFill>
                <a:latin typeface="+mn-lt"/>
              </a:defRPr>
            </a:lvl1pPr>
          </a:lstStyle>
          <a:p>
            <a:pPr lvl="0"/>
            <a:r>
              <a:rPr lang="en-GB" dirty="0"/>
              <a:t>Title of graph (unit)</a:t>
            </a:r>
          </a:p>
        </p:txBody>
      </p:sp>
      <p:sp>
        <p:nvSpPr>
          <p:cNvPr id="9" name="Content Placeholder 12"/>
          <p:cNvSpPr>
            <a:spLocks noGrp="1"/>
          </p:cNvSpPr>
          <p:nvPr>
            <p:ph sz="quarter" idx="17" hasCustomPrompt="1"/>
          </p:nvPr>
        </p:nvSpPr>
        <p:spPr>
          <a:xfrm>
            <a:off x="360000" y="2525098"/>
            <a:ext cx="11520452" cy="3217289"/>
          </a:xfrm>
          <a:prstGeom prst="rect">
            <a:avLst/>
          </a:prstGeom>
        </p:spPr>
        <p:txBody>
          <a:bodyPr/>
          <a:lstStyle>
            <a:lvl1pPr marL="0" indent="0">
              <a:buNone/>
              <a:defRPr sz="1400" baseline="0">
                <a:solidFill>
                  <a:schemeClr val="tx1"/>
                </a:solidFill>
                <a:latin typeface="+mn-lt"/>
              </a:defRPr>
            </a:lvl1pPr>
          </a:lstStyle>
          <a:p>
            <a:pPr lvl="0"/>
            <a:r>
              <a:rPr lang="en-GB" dirty="0"/>
              <a:t>Graph here</a:t>
            </a:r>
          </a:p>
        </p:txBody>
      </p:sp>
      <p:sp>
        <p:nvSpPr>
          <p:cNvPr id="10" name="Text Placeholder 16"/>
          <p:cNvSpPr>
            <a:spLocks noGrp="1"/>
          </p:cNvSpPr>
          <p:nvPr>
            <p:ph type="body" sz="quarter" idx="18" hasCustomPrompt="1"/>
          </p:nvPr>
        </p:nvSpPr>
        <p:spPr>
          <a:xfrm>
            <a:off x="1321659" y="5805264"/>
            <a:ext cx="9548688" cy="358775"/>
          </a:xfrm>
          <a:prstGeom prst="rect">
            <a:avLst/>
          </a:prstGeom>
          <a:solidFill>
            <a:schemeClr val="accent1"/>
          </a:solidFill>
          <a:ln>
            <a:noFill/>
          </a:ln>
        </p:spPr>
        <p:txBody>
          <a:bodyPr/>
          <a:lstStyle>
            <a:lvl1pPr marL="0" indent="0" algn="ctr">
              <a:buNone/>
              <a:defRPr sz="1600">
                <a:solidFill>
                  <a:schemeClr val="bg1"/>
                </a:solidFill>
                <a:latin typeface="+mn-lt"/>
              </a:defRPr>
            </a:lvl1pPr>
            <a:lvl2pPr>
              <a:defRPr sz="1600">
                <a:solidFill>
                  <a:schemeClr val="bg1"/>
                </a:solidFill>
                <a:latin typeface="+mj-lt"/>
              </a:defRPr>
            </a:lvl2pPr>
            <a:lvl3pPr>
              <a:defRPr sz="1600">
                <a:solidFill>
                  <a:schemeClr val="bg1"/>
                </a:solidFill>
                <a:latin typeface="+mj-lt"/>
              </a:defRPr>
            </a:lvl3pPr>
            <a:lvl4pPr>
              <a:defRPr sz="1600">
                <a:solidFill>
                  <a:schemeClr val="bg1"/>
                </a:solidFill>
                <a:latin typeface="+mj-lt"/>
              </a:defRPr>
            </a:lvl4pPr>
            <a:lvl5pPr>
              <a:defRPr sz="1600">
                <a:solidFill>
                  <a:schemeClr val="bg1"/>
                </a:solidFill>
                <a:latin typeface="+mj-lt"/>
              </a:defRPr>
            </a:lvl5pPr>
          </a:lstStyle>
          <a:p>
            <a:pPr lvl="0"/>
            <a:r>
              <a:rPr lang="en-GB" dirty="0"/>
              <a:t>Key takeaway</a:t>
            </a:r>
          </a:p>
        </p:txBody>
      </p:sp>
    </p:spTree>
    <p:extLst>
      <p:ext uri="{BB962C8B-B14F-4D97-AF65-F5344CB8AC3E}">
        <p14:creationId xmlns:p14="http://schemas.microsoft.com/office/powerpoint/2010/main" val="785445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large text) (pink)">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8F0A9E4-24A8-CB48-803B-25B8742B5C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39625" cy="6840538"/>
          </a:xfrm>
          <a:prstGeom prst="rect">
            <a:avLst/>
          </a:prstGeom>
        </p:spPr>
      </p:pic>
      <p:sp>
        <p:nvSpPr>
          <p:cNvPr id="7" name="Title 1">
            <a:extLst>
              <a:ext uri="{FF2B5EF4-FFF2-40B4-BE49-F238E27FC236}">
                <a16:creationId xmlns:a16="http://schemas.microsoft.com/office/drawing/2014/main" id="{CFCE3314-74F0-4E41-80CD-73C5CBD2D1DF}"/>
              </a:ext>
            </a:extLst>
          </p:cNvPr>
          <p:cNvSpPr>
            <a:spLocks noGrp="1"/>
          </p:cNvSpPr>
          <p:nvPr>
            <p:ph type="title" hasCustomPrompt="1"/>
          </p:nvPr>
        </p:nvSpPr>
        <p:spPr>
          <a:xfrm>
            <a:off x="360000" y="2016000"/>
            <a:ext cx="7560012" cy="1620000"/>
          </a:xfrm>
        </p:spPr>
        <p:txBody>
          <a:bodyPr anchor="t" anchorCtr="0"/>
          <a:lstStyle>
            <a:lvl1pPr algn="l">
              <a:lnSpc>
                <a:spcPct val="90000"/>
              </a:lnSpc>
              <a:defRPr sz="3200" b="1" i="0" cap="none" baseline="0">
                <a:solidFill>
                  <a:schemeClr val="bg1"/>
                </a:solidFill>
                <a:latin typeface="Century Gothic" panose="020B0502020202020204" pitchFamily="34" charset="0"/>
              </a:defRPr>
            </a:lvl1pPr>
          </a:lstStyle>
          <a:p>
            <a:r>
              <a:rPr lang="en-US" dirty="0"/>
              <a:t>Click to edit Master Divider title style</a:t>
            </a:r>
            <a:endParaRPr lang="en-GB" dirty="0"/>
          </a:p>
        </p:txBody>
      </p:sp>
      <p:sp>
        <p:nvSpPr>
          <p:cNvPr id="10" name="Slide Number Placeholder 3">
            <a:extLst>
              <a:ext uri="{FF2B5EF4-FFF2-40B4-BE49-F238E27FC236}">
                <a16:creationId xmlns:a16="http://schemas.microsoft.com/office/drawing/2014/main" id="{02CA1E11-109B-8F45-95CA-FE3349CBF485}"/>
              </a:ext>
            </a:extLst>
          </p:cNvPr>
          <p:cNvSpPr>
            <a:spLocks noGrp="1"/>
          </p:cNvSpPr>
          <p:nvPr>
            <p:ph type="sldNum" sz="quarter" idx="12"/>
          </p:nvPr>
        </p:nvSpPr>
        <p:spPr>
          <a:xfrm>
            <a:off x="360000" y="6318000"/>
            <a:ext cx="360000" cy="262800"/>
          </a:xfrm>
          <a:prstGeom prst="rect">
            <a:avLst/>
          </a:prstGeom>
        </p:spPr>
        <p:txBody>
          <a:bodyPr/>
          <a:lstStyle>
            <a:lvl1pPr algn="l">
              <a:defRPr b="1" i="0">
                <a:solidFill>
                  <a:schemeClr val="bg1"/>
                </a:solidFill>
                <a:latin typeface="Century Gothic" panose="020B0502020202020204" pitchFamily="34" charset="0"/>
              </a:defRPr>
            </a:lvl1pPr>
          </a:lstStyle>
          <a:p>
            <a:fld id="{0B868178-02AE-42FC-958D-6B8F13B60175}" type="slidenum">
              <a:rPr lang="en-GB" smtClean="0"/>
              <a:pPr/>
              <a:t>‹#›</a:t>
            </a:fld>
            <a:endParaRPr lang="en-GB"/>
          </a:p>
        </p:txBody>
      </p:sp>
      <p:pic>
        <p:nvPicPr>
          <p:cNvPr id="11" name="Picture 10">
            <a:extLst>
              <a:ext uri="{FF2B5EF4-FFF2-40B4-BE49-F238E27FC236}">
                <a16:creationId xmlns:a16="http://schemas.microsoft.com/office/drawing/2014/main" id="{CD8A876C-4EA0-744A-BEC7-D21189BA57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09484" y="6271200"/>
            <a:ext cx="477552" cy="477552"/>
          </a:xfrm>
          <a:prstGeom prst="rect">
            <a:avLst/>
          </a:prstGeom>
        </p:spPr>
      </p:pic>
      <p:sp>
        <p:nvSpPr>
          <p:cNvPr id="9" name="Footer Placeholder 4"/>
          <p:cNvSpPr>
            <a:spLocks noGrp="1"/>
          </p:cNvSpPr>
          <p:nvPr>
            <p:ph type="ftr" sz="quarter" idx="3"/>
          </p:nvPr>
        </p:nvSpPr>
        <p:spPr>
          <a:xfrm>
            <a:off x="8856116" y="6318000"/>
            <a:ext cx="2447872" cy="262800"/>
          </a:xfrm>
          <a:prstGeom prst="rect">
            <a:avLst/>
          </a:prstGeom>
        </p:spPr>
        <p:txBody>
          <a:bodyPr vert="horz" lIns="0" tIns="0" rIns="0" bIns="0" rtlCol="0" anchor="b" anchorCtr="0">
            <a:noAutofit/>
          </a:bodyPr>
          <a:lstStyle>
            <a:lvl1pPr algn="r">
              <a:defRPr sz="1000" b="1">
                <a:solidFill>
                  <a:schemeClr val="bg1"/>
                </a:solidFill>
              </a:defRPr>
            </a:lvl1pPr>
          </a:lstStyle>
          <a:p>
            <a:r>
              <a:rPr lang="en-GB" dirty="0"/>
              <a:t>Enter Security Classification or remove</a:t>
            </a:r>
          </a:p>
        </p:txBody>
      </p:sp>
    </p:spTree>
    <p:extLst>
      <p:ext uri="{BB962C8B-B14F-4D97-AF65-F5344CB8AC3E}">
        <p14:creationId xmlns:p14="http://schemas.microsoft.com/office/powerpoint/2010/main" val="3312980709"/>
      </p:ext>
    </p:extLst>
  </p:cSld>
  <p:clrMapOvr>
    <a:masterClrMapping/>
  </p:clrMapOvr>
  <p:extLst>
    <p:ext uri="{DCECCB84-F9BA-43D5-87BE-67443E8EF086}">
      <p15:sldGuideLst xmlns:p15="http://schemas.microsoft.com/office/powerpoint/2012/main">
        <p15:guide id="1" pos="224" userDrawn="1">
          <p15:clr>
            <a:srgbClr val="CCCCCC"/>
          </p15:clr>
        </p15:guide>
        <p15:guide id="2" pos="3176" userDrawn="1">
          <p15:clr>
            <a:srgbClr val="CCCCCC"/>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graph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GB"/>
              <a:t>Enter Security Classification or remove</a:t>
            </a:r>
            <a:endParaRPr lang="en-GB" dirty="0"/>
          </a:p>
        </p:txBody>
      </p:sp>
      <p:sp>
        <p:nvSpPr>
          <p:cNvPr id="4" name="Slide Number Placeholder 3"/>
          <p:cNvSpPr>
            <a:spLocks noGrp="1"/>
          </p:cNvSpPr>
          <p:nvPr>
            <p:ph type="sldNum" sz="quarter" idx="11"/>
          </p:nvPr>
        </p:nvSpPr>
        <p:spPr/>
        <p:txBody>
          <a:bodyPr/>
          <a:lstStyle/>
          <a:p>
            <a:pPr algn="l"/>
            <a:fld id="{0B868178-02AE-42FC-958D-6B8F13B60175}" type="slidenum">
              <a:rPr lang="en-GB" smtClean="0"/>
              <a:pPr algn="l"/>
              <a:t>‹#›</a:t>
            </a:fld>
            <a:endParaRPr lang="en-GB" dirty="0"/>
          </a:p>
        </p:txBody>
      </p:sp>
      <p:sp>
        <p:nvSpPr>
          <p:cNvPr id="5" name="Date Placeholder 4"/>
          <p:cNvSpPr>
            <a:spLocks noGrp="1"/>
          </p:cNvSpPr>
          <p:nvPr>
            <p:ph type="dt" sz="half" idx="12"/>
          </p:nvPr>
        </p:nvSpPr>
        <p:spPr/>
        <p:txBody>
          <a:bodyPr/>
          <a:lstStyle/>
          <a:p>
            <a:r>
              <a:rPr lang="en-GB"/>
              <a:t>Source / Note: remove if not required</a:t>
            </a:r>
            <a:endParaRPr lang="en-GB" dirty="0"/>
          </a:p>
        </p:txBody>
      </p:sp>
      <p:sp>
        <p:nvSpPr>
          <p:cNvPr id="6" name="Text Placeholder 14"/>
          <p:cNvSpPr>
            <a:spLocks noGrp="1"/>
          </p:cNvSpPr>
          <p:nvPr>
            <p:ph type="body" sz="quarter" idx="13" hasCustomPrompt="1"/>
          </p:nvPr>
        </p:nvSpPr>
        <p:spPr>
          <a:xfrm>
            <a:off x="360000" y="1701952"/>
            <a:ext cx="5399772" cy="332233"/>
          </a:xfrm>
          <a:prstGeom prst="rect">
            <a:avLst/>
          </a:prstGeom>
        </p:spPr>
        <p:txBody>
          <a:bodyPr anchor="b"/>
          <a:lstStyle>
            <a:lvl1pPr marL="0" indent="0" algn="ctr">
              <a:buNone/>
              <a:defRPr sz="1600" b="1" baseline="0">
                <a:solidFill>
                  <a:schemeClr val="tx1"/>
                </a:solidFill>
                <a:latin typeface="+mn-lt"/>
              </a:defRPr>
            </a:lvl1pPr>
            <a:lvl5pPr>
              <a:defRPr/>
            </a:lvl5pPr>
          </a:lstStyle>
          <a:p>
            <a:pPr lvl="0"/>
            <a:r>
              <a:rPr lang="en-US" dirty="0"/>
              <a:t>Title goes here…</a:t>
            </a:r>
          </a:p>
        </p:txBody>
      </p:sp>
      <p:cxnSp>
        <p:nvCxnSpPr>
          <p:cNvPr id="7" name="Straight Connector 6"/>
          <p:cNvCxnSpPr/>
          <p:nvPr userDrawn="1"/>
        </p:nvCxnSpPr>
        <p:spPr bwMode="auto">
          <a:xfrm>
            <a:off x="360000" y="2031459"/>
            <a:ext cx="5402900" cy="6104"/>
          </a:xfrm>
          <a:prstGeom prst="line">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 Placeholder 9"/>
          <p:cNvSpPr>
            <a:spLocks noGrp="1"/>
          </p:cNvSpPr>
          <p:nvPr>
            <p:ph type="body" sz="quarter" idx="15" hasCustomPrompt="1"/>
          </p:nvPr>
        </p:nvSpPr>
        <p:spPr>
          <a:xfrm>
            <a:off x="360001" y="2100722"/>
            <a:ext cx="5402899" cy="311435"/>
          </a:xfrm>
          <a:prstGeom prst="rect">
            <a:avLst/>
          </a:prstGeom>
        </p:spPr>
        <p:txBody>
          <a:bodyPr anchor="b"/>
          <a:lstStyle>
            <a:lvl1pPr marL="0" indent="0" algn="ctr">
              <a:buNone/>
              <a:defRPr sz="1400" b="0">
                <a:solidFill>
                  <a:schemeClr val="tx1"/>
                </a:solidFill>
                <a:latin typeface="+mn-lt"/>
              </a:defRPr>
            </a:lvl1pPr>
          </a:lstStyle>
          <a:p>
            <a:pPr lvl="0"/>
            <a:r>
              <a:rPr lang="en-GB" dirty="0"/>
              <a:t>Title of graph (unit)</a:t>
            </a:r>
          </a:p>
        </p:txBody>
      </p:sp>
      <p:sp>
        <p:nvSpPr>
          <p:cNvPr id="9" name="Content Placeholder 12"/>
          <p:cNvSpPr>
            <a:spLocks noGrp="1"/>
          </p:cNvSpPr>
          <p:nvPr>
            <p:ph sz="quarter" idx="17" hasCustomPrompt="1"/>
          </p:nvPr>
        </p:nvSpPr>
        <p:spPr>
          <a:xfrm>
            <a:off x="360000" y="2525098"/>
            <a:ext cx="5399772" cy="3217289"/>
          </a:xfrm>
          <a:prstGeom prst="rect">
            <a:avLst/>
          </a:prstGeom>
        </p:spPr>
        <p:txBody>
          <a:bodyPr/>
          <a:lstStyle>
            <a:lvl1pPr marL="0" indent="0">
              <a:buNone/>
              <a:defRPr sz="1400" baseline="0">
                <a:solidFill>
                  <a:schemeClr val="tx1"/>
                </a:solidFill>
                <a:latin typeface="+mn-lt"/>
              </a:defRPr>
            </a:lvl1pPr>
          </a:lstStyle>
          <a:p>
            <a:pPr lvl="0"/>
            <a:r>
              <a:rPr lang="en-GB" dirty="0"/>
              <a:t>Graph here</a:t>
            </a:r>
          </a:p>
        </p:txBody>
      </p:sp>
      <p:sp>
        <p:nvSpPr>
          <p:cNvPr id="10" name="Text Placeholder 16"/>
          <p:cNvSpPr>
            <a:spLocks noGrp="1"/>
          </p:cNvSpPr>
          <p:nvPr>
            <p:ph type="body" sz="quarter" idx="18" hasCustomPrompt="1"/>
          </p:nvPr>
        </p:nvSpPr>
        <p:spPr>
          <a:xfrm>
            <a:off x="1321659" y="5805264"/>
            <a:ext cx="9548688" cy="358775"/>
          </a:xfrm>
          <a:prstGeom prst="rect">
            <a:avLst/>
          </a:prstGeom>
          <a:solidFill>
            <a:schemeClr val="accent1"/>
          </a:solidFill>
          <a:ln>
            <a:noFill/>
          </a:ln>
        </p:spPr>
        <p:txBody>
          <a:bodyPr/>
          <a:lstStyle>
            <a:lvl1pPr marL="0" indent="0" algn="ctr">
              <a:buNone/>
              <a:defRPr sz="1600">
                <a:solidFill>
                  <a:schemeClr val="bg1"/>
                </a:solidFill>
                <a:latin typeface="+mn-lt"/>
              </a:defRPr>
            </a:lvl1pPr>
            <a:lvl2pPr>
              <a:defRPr sz="1600">
                <a:solidFill>
                  <a:schemeClr val="bg1"/>
                </a:solidFill>
                <a:latin typeface="+mj-lt"/>
              </a:defRPr>
            </a:lvl2pPr>
            <a:lvl3pPr>
              <a:defRPr sz="1600">
                <a:solidFill>
                  <a:schemeClr val="bg1"/>
                </a:solidFill>
                <a:latin typeface="+mj-lt"/>
              </a:defRPr>
            </a:lvl3pPr>
            <a:lvl4pPr>
              <a:defRPr sz="1600">
                <a:solidFill>
                  <a:schemeClr val="bg1"/>
                </a:solidFill>
                <a:latin typeface="+mj-lt"/>
              </a:defRPr>
            </a:lvl4pPr>
            <a:lvl5pPr>
              <a:defRPr sz="1600">
                <a:solidFill>
                  <a:schemeClr val="bg1"/>
                </a:solidFill>
                <a:latin typeface="+mj-lt"/>
              </a:defRPr>
            </a:lvl5pPr>
          </a:lstStyle>
          <a:p>
            <a:pPr lvl="0"/>
            <a:r>
              <a:rPr lang="en-GB" dirty="0"/>
              <a:t>Key takeaway</a:t>
            </a:r>
          </a:p>
        </p:txBody>
      </p:sp>
      <p:sp>
        <p:nvSpPr>
          <p:cNvPr id="12" name="Text Placeholder 14"/>
          <p:cNvSpPr>
            <a:spLocks noGrp="1"/>
          </p:cNvSpPr>
          <p:nvPr>
            <p:ph type="body" sz="quarter" idx="19" hasCustomPrompt="1"/>
          </p:nvPr>
        </p:nvSpPr>
        <p:spPr>
          <a:xfrm>
            <a:off x="6479852" y="1699592"/>
            <a:ext cx="5399772" cy="332233"/>
          </a:xfrm>
          <a:prstGeom prst="rect">
            <a:avLst/>
          </a:prstGeom>
        </p:spPr>
        <p:txBody>
          <a:bodyPr anchor="b"/>
          <a:lstStyle>
            <a:lvl1pPr marL="0" indent="0" algn="ctr">
              <a:buNone/>
              <a:defRPr sz="1600" b="1" baseline="0">
                <a:solidFill>
                  <a:schemeClr val="tx1"/>
                </a:solidFill>
                <a:latin typeface="+mn-lt"/>
              </a:defRPr>
            </a:lvl1pPr>
            <a:lvl5pPr>
              <a:defRPr/>
            </a:lvl5pPr>
          </a:lstStyle>
          <a:p>
            <a:pPr lvl="0"/>
            <a:r>
              <a:rPr lang="en-US" dirty="0"/>
              <a:t>…Leading into here</a:t>
            </a:r>
          </a:p>
        </p:txBody>
      </p:sp>
      <p:cxnSp>
        <p:nvCxnSpPr>
          <p:cNvPr id="13" name="Straight Connector 12"/>
          <p:cNvCxnSpPr/>
          <p:nvPr userDrawn="1"/>
        </p:nvCxnSpPr>
        <p:spPr bwMode="auto">
          <a:xfrm>
            <a:off x="6479852" y="2029099"/>
            <a:ext cx="5402900" cy="6104"/>
          </a:xfrm>
          <a:prstGeom prst="line">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 Placeholder 9"/>
          <p:cNvSpPr>
            <a:spLocks noGrp="1"/>
          </p:cNvSpPr>
          <p:nvPr>
            <p:ph type="body" sz="quarter" idx="20" hasCustomPrompt="1"/>
          </p:nvPr>
        </p:nvSpPr>
        <p:spPr>
          <a:xfrm>
            <a:off x="6479853" y="2098362"/>
            <a:ext cx="5402899" cy="311435"/>
          </a:xfrm>
          <a:prstGeom prst="rect">
            <a:avLst/>
          </a:prstGeom>
        </p:spPr>
        <p:txBody>
          <a:bodyPr anchor="b"/>
          <a:lstStyle>
            <a:lvl1pPr marL="0" indent="0" algn="ctr">
              <a:buNone/>
              <a:defRPr sz="1400" b="0">
                <a:solidFill>
                  <a:schemeClr val="tx1"/>
                </a:solidFill>
                <a:latin typeface="+mn-lt"/>
              </a:defRPr>
            </a:lvl1pPr>
          </a:lstStyle>
          <a:p>
            <a:pPr lvl="0"/>
            <a:r>
              <a:rPr lang="en-GB" dirty="0"/>
              <a:t>Title of graph (unit)</a:t>
            </a:r>
          </a:p>
        </p:txBody>
      </p:sp>
      <p:sp>
        <p:nvSpPr>
          <p:cNvPr id="15" name="Content Placeholder 12"/>
          <p:cNvSpPr>
            <a:spLocks noGrp="1"/>
          </p:cNvSpPr>
          <p:nvPr>
            <p:ph sz="quarter" idx="21" hasCustomPrompt="1"/>
          </p:nvPr>
        </p:nvSpPr>
        <p:spPr>
          <a:xfrm>
            <a:off x="6479852" y="2522738"/>
            <a:ext cx="5399772" cy="3217289"/>
          </a:xfrm>
          <a:prstGeom prst="rect">
            <a:avLst/>
          </a:prstGeom>
        </p:spPr>
        <p:txBody>
          <a:bodyPr/>
          <a:lstStyle>
            <a:lvl1pPr marL="0" indent="0">
              <a:buNone/>
              <a:defRPr sz="1400" baseline="0">
                <a:solidFill>
                  <a:schemeClr val="tx1"/>
                </a:solidFill>
                <a:latin typeface="+mn-lt"/>
              </a:defRPr>
            </a:lvl1pPr>
          </a:lstStyle>
          <a:p>
            <a:pPr lvl="0"/>
            <a:r>
              <a:rPr lang="en-GB" dirty="0"/>
              <a:t>Graph here</a:t>
            </a:r>
          </a:p>
        </p:txBody>
      </p:sp>
    </p:spTree>
    <p:extLst>
      <p:ext uri="{BB962C8B-B14F-4D97-AF65-F5344CB8AC3E}">
        <p14:creationId xmlns:p14="http://schemas.microsoft.com/office/powerpoint/2010/main" val="8551605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graph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GB"/>
              <a:t>Enter Security Classification or remove</a:t>
            </a:r>
            <a:endParaRPr lang="en-GB" dirty="0"/>
          </a:p>
        </p:txBody>
      </p:sp>
      <p:sp>
        <p:nvSpPr>
          <p:cNvPr id="4" name="Slide Number Placeholder 3"/>
          <p:cNvSpPr>
            <a:spLocks noGrp="1"/>
          </p:cNvSpPr>
          <p:nvPr>
            <p:ph type="sldNum" sz="quarter" idx="11"/>
          </p:nvPr>
        </p:nvSpPr>
        <p:spPr/>
        <p:txBody>
          <a:bodyPr/>
          <a:lstStyle/>
          <a:p>
            <a:pPr algn="l"/>
            <a:fld id="{0B868178-02AE-42FC-958D-6B8F13B60175}" type="slidenum">
              <a:rPr lang="en-GB" smtClean="0"/>
              <a:pPr algn="l"/>
              <a:t>‹#›</a:t>
            </a:fld>
            <a:endParaRPr lang="en-GB" dirty="0"/>
          </a:p>
        </p:txBody>
      </p:sp>
      <p:sp>
        <p:nvSpPr>
          <p:cNvPr id="5" name="Date Placeholder 4"/>
          <p:cNvSpPr>
            <a:spLocks noGrp="1"/>
          </p:cNvSpPr>
          <p:nvPr>
            <p:ph type="dt" sz="half" idx="12"/>
          </p:nvPr>
        </p:nvSpPr>
        <p:spPr/>
        <p:txBody>
          <a:bodyPr/>
          <a:lstStyle/>
          <a:p>
            <a:r>
              <a:rPr lang="en-GB"/>
              <a:t>Source / Note: remove if not required</a:t>
            </a:r>
            <a:endParaRPr lang="en-GB" dirty="0"/>
          </a:p>
        </p:txBody>
      </p:sp>
      <p:sp>
        <p:nvSpPr>
          <p:cNvPr id="6" name="Text Placeholder 14"/>
          <p:cNvSpPr>
            <a:spLocks noGrp="1"/>
          </p:cNvSpPr>
          <p:nvPr>
            <p:ph type="body" sz="quarter" idx="13" hasCustomPrompt="1"/>
          </p:nvPr>
        </p:nvSpPr>
        <p:spPr>
          <a:xfrm>
            <a:off x="360000" y="1701952"/>
            <a:ext cx="3370263" cy="332233"/>
          </a:xfrm>
          <a:prstGeom prst="rect">
            <a:avLst/>
          </a:prstGeom>
        </p:spPr>
        <p:txBody>
          <a:bodyPr anchor="b"/>
          <a:lstStyle>
            <a:lvl1pPr marL="0" indent="0" algn="ctr">
              <a:buNone/>
              <a:defRPr sz="1600" b="1" baseline="0">
                <a:solidFill>
                  <a:schemeClr val="tx1"/>
                </a:solidFill>
                <a:latin typeface="+mn-lt"/>
              </a:defRPr>
            </a:lvl1pPr>
            <a:lvl5pPr>
              <a:defRPr/>
            </a:lvl5pPr>
          </a:lstStyle>
          <a:p>
            <a:pPr lvl="0"/>
            <a:r>
              <a:rPr lang="en-US" dirty="0"/>
              <a:t>We see that this…</a:t>
            </a:r>
          </a:p>
        </p:txBody>
      </p:sp>
      <p:cxnSp>
        <p:nvCxnSpPr>
          <p:cNvPr id="7" name="Straight Connector 6"/>
          <p:cNvCxnSpPr/>
          <p:nvPr userDrawn="1"/>
        </p:nvCxnSpPr>
        <p:spPr bwMode="auto">
          <a:xfrm>
            <a:off x="360000" y="2031459"/>
            <a:ext cx="3372215" cy="9196"/>
          </a:xfrm>
          <a:prstGeom prst="line">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 Placeholder 9"/>
          <p:cNvSpPr>
            <a:spLocks noGrp="1"/>
          </p:cNvSpPr>
          <p:nvPr>
            <p:ph type="body" sz="quarter" idx="15" hasCustomPrompt="1"/>
          </p:nvPr>
        </p:nvSpPr>
        <p:spPr>
          <a:xfrm>
            <a:off x="360001" y="2100722"/>
            <a:ext cx="3372215" cy="311435"/>
          </a:xfrm>
          <a:prstGeom prst="rect">
            <a:avLst/>
          </a:prstGeom>
        </p:spPr>
        <p:txBody>
          <a:bodyPr anchor="b"/>
          <a:lstStyle>
            <a:lvl1pPr marL="0" indent="0" algn="ctr">
              <a:buNone/>
              <a:defRPr sz="1400" b="0">
                <a:solidFill>
                  <a:schemeClr val="tx1"/>
                </a:solidFill>
                <a:latin typeface="+mn-lt"/>
              </a:defRPr>
            </a:lvl1pPr>
          </a:lstStyle>
          <a:p>
            <a:pPr lvl="0"/>
            <a:r>
              <a:rPr lang="en-GB" dirty="0"/>
              <a:t>Title of graph (unit)</a:t>
            </a:r>
          </a:p>
        </p:txBody>
      </p:sp>
      <p:sp>
        <p:nvSpPr>
          <p:cNvPr id="9" name="Content Placeholder 12"/>
          <p:cNvSpPr>
            <a:spLocks noGrp="1"/>
          </p:cNvSpPr>
          <p:nvPr>
            <p:ph sz="quarter" idx="17" hasCustomPrompt="1"/>
          </p:nvPr>
        </p:nvSpPr>
        <p:spPr>
          <a:xfrm>
            <a:off x="360000" y="2525098"/>
            <a:ext cx="3370263" cy="3217289"/>
          </a:xfrm>
          <a:prstGeom prst="rect">
            <a:avLst/>
          </a:prstGeom>
        </p:spPr>
        <p:txBody>
          <a:bodyPr/>
          <a:lstStyle>
            <a:lvl1pPr marL="0" indent="0">
              <a:buNone/>
              <a:defRPr sz="1400" baseline="0">
                <a:solidFill>
                  <a:schemeClr val="tx1"/>
                </a:solidFill>
                <a:latin typeface="+mn-lt"/>
              </a:defRPr>
            </a:lvl1pPr>
          </a:lstStyle>
          <a:p>
            <a:pPr lvl="0"/>
            <a:r>
              <a:rPr lang="en-GB" dirty="0"/>
              <a:t>Graph here</a:t>
            </a:r>
          </a:p>
        </p:txBody>
      </p:sp>
      <p:sp>
        <p:nvSpPr>
          <p:cNvPr id="10" name="Text Placeholder 16"/>
          <p:cNvSpPr>
            <a:spLocks noGrp="1"/>
          </p:cNvSpPr>
          <p:nvPr>
            <p:ph type="body" sz="quarter" idx="18" hasCustomPrompt="1"/>
          </p:nvPr>
        </p:nvSpPr>
        <p:spPr>
          <a:xfrm>
            <a:off x="1321659" y="5805264"/>
            <a:ext cx="9548688" cy="358775"/>
          </a:xfrm>
          <a:prstGeom prst="rect">
            <a:avLst/>
          </a:prstGeom>
          <a:solidFill>
            <a:schemeClr val="accent1"/>
          </a:solidFill>
          <a:ln>
            <a:noFill/>
          </a:ln>
        </p:spPr>
        <p:txBody>
          <a:bodyPr/>
          <a:lstStyle>
            <a:lvl1pPr marL="0" indent="0" algn="ctr">
              <a:buNone/>
              <a:defRPr sz="1600">
                <a:solidFill>
                  <a:schemeClr val="bg1"/>
                </a:solidFill>
                <a:latin typeface="+mn-lt"/>
              </a:defRPr>
            </a:lvl1pPr>
            <a:lvl2pPr>
              <a:defRPr sz="1600">
                <a:solidFill>
                  <a:schemeClr val="bg1"/>
                </a:solidFill>
                <a:latin typeface="+mj-lt"/>
              </a:defRPr>
            </a:lvl2pPr>
            <a:lvl3pPr>
              <a:defRPr sz="1600">
                <a:solidFill>
                  <a:schemeClr val="bg1"/>
                </a:solidFill>
                <a:latin typeface="+mj-lt"/>
              </a:defRPr>
            </a:lvl3pPr>
            <a:lvl4pPr>
              <a:defRPr sz="1600">
                <a:solidFill>
                  <a:schemeClr val="bg1"/>
                </a:solidFill>
                <a:latin typeface="+mj-lt"/>
              </a:defRPr>
            </a:lvl4pPr>
            <a:lvl5pPr>
              <a:defRPr sz="1600">
                <a:solidFill>
                  <a:schemeClr val="bg1"/>
                </a:solidFill>
                <a:latin typeface="+mj-lt"/>
              </a:defRPr>
            </a:lvl5pPr>
          </a:lstStyle>
          <a:p>
            <a:pPr lvl="0"/>
            <a:r>
              <a:rPr lang="en-GB" dirty="0"/>
              <a:t>Key takeaway</a:t>
            </a:r>
          </a:p>
        </p:txBody>
      </p:sp>
      <p:sp>
        <p:nvSpPr>
          <p:cNvPr id="12" name="Text Placeholder 14"/>
          <p:cNvSpPr>
            <a:spLocks noGrp="1"/>
          </p:cNvSpPr>
          <p:nvPr>
            <p:ph type="body" sz="quarter" idx="19" hasCustomPrompt="1"/>
          </p:nvPr>
        </p:nvSpPr>
        <p:spPr>
          <a:xfrm>
            <a:off x="8459526" y="1699592"/>
            <a:ext cx="3420098" cy="332233"/>
          </a:xfrm>
          <a:prstGeom prst="rect">
            <a:avLst/>
          </a:prstGeom>
        </p:spPr>
        <p:txBody>
          <a:bodyPr anchor="b"/>
          <a:lstStyle>
            <a:lvl1pPr marL="0" indent="0" algn="ctr">
              <a:buNone/>
              <a:defRPr sz="1600" b="1" baseline="0">
                <a:solidFill>
                  <a:schemeClr val="tx1"/>
                </a:solidFill>
                <a:latin typeface="+mn-lt"/>
              </a:defRPr>
            </a:lvl1pPr>
            <a:lvl5pPr>
              <a:defRPr/>
            </a:lvl5pPr>
          </a:lstStyle>
          <a:p>
            <a:pPr lvl="0"/>
            <a:r>
              <a:rPr lang="en-US" dirty="0"/>
              <a:t>…leads into this</a:t>
            </a:r>
          </a:p>
        </p:txBody>
      </p:sp>
      <p:cxnSp>
        <p:nvCxnSpPr>
          <p:cNvPr id="13" name="Straight Connector 12"/>
          <p:cNvCxnSpPr/>
          <p:nvPr userDrawn="1"/>
        </p:nvCxnSpPr>
        <p:spPr bwMode="auto">
          <a:xfrm flipV="1">
            <a:off x="8460673" y="2035203"/>
            <a:ext cx="3422079" cy="2998"/>
          </a:xfrm>
          <a:prstGeom prst="line">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 Placeholder 9"/>
          <p:cNvSpPr>
            <a:spLocks noGrp="1"/>
          </p:cNvSpPr>
          <p:nvPr>
            <p:ph type="body" sz="quarter" idx="20" hasCustomPrompt="1"/>
          </p:nvPr>
        </p:nvSpPr>
        <p:spPr>
          <a:xfrm>
            <a:off x="8460673" y="2098362"/>
            <a:ext cx="3422079" cy="311435"/>
          </a:xfrm>
          <a:prstGeom prst="rect">
            <a:avLst/>
          </a:prstGeom>
        </p:spPr>
        <p:txBody>
          <a:bodyPr anchor="b"/>
          <a:lstStyle>
            <a:lvl1pPr marL="0" indent="0" algn="ctr">
              <a:buNone/>
              <a:defRPr sz="1400" b="0">
                <a:solidFill>
                  <a:schemeClr val="tx1"/>
                </a:solidFill>
                <a:latin typeface="+mn-lt"/>
              </a:defRPr>
            </a:lvl1pPr>
          </a:lstStyle>
          <a:p>
            <a:pPr lvl="0"/>
            <a:r>
              <a:rPr lang="en-GB" dirty="0"/>
              <a:t>Title of graph (unit)</a:t>
            </a:r>
          </a:p>
        </p:txBody>
      </p:sp>
      <p:sp>
        <p:nvSpPr>
          <p:cNvPr id="15" name="Content Placeholder 12"/>
          <p:cNvSpPr>
            <a:spLocks noGrp="1"/>
          </p:cNvSpPr>
          <p:nvPr>
            <p:ph sz="quarter" idx="21" hasCustomPrompt="1"/>
          </p:nvPr>
        </p:nvSpPr>
        <p:spPr>
          <a:xfrm>
            <a:off x="8459526" y="2522738"/>
            <a:ext cx="3420098" cy="3217289"/>
          </a:xfrm>
          <a:prstGeom prst="rect">
            <a:avLst/>
          </a:prstGeom>
        </p:spPr>
        <p:txBody>
          <a:bodyPr/>
          <a:lstStyle>
            <a:lvl1pPr marL="0" indent="0">
              <a:buNone/>
              <a:defRPr sz="1400" baseline="0">
                <a:solidFill>
                  <a:schemeClr val="tx1"/>
                </a:solidFill>
                <a:latin typeface="+mn-lt"/>
              </a:defRPr>
            </a:lvl1pPr>
          </a:lstStyle>
          <a:p>
            <a:pPr lvl="0"/>
            <a:r>
              <a:rPr lang="en-GB" dirty="0"/>
              <a:t>Graph here</a:t>
            </a:r>
          </a:p>
        </p:txBody>
      </p:sp>
      <p:sp>
        <p:nvSpPr>
          <p:cNvPr id="20" name="Text Placeholder 14"/>
          <p:cNvSpPr>
            <a:spLocks noGrp="1"/>
          </p:cNvSpPr>
          <p:nvPr>
            <p:ph type="body" sz="quarter" idx="23" hasCustomPrompt="1"/>
          </p:nvPr>
        </p:nvSpPr>
        <p:spPr>
          <a:xfrm>
            <a:off x="4424778" y="1692077"/>
            <a:ext cx="3420098" cy="332233"/>
          </a:xfrm>
          <a:prstGeom prst="rect">
            <a:avLst/>
          </a:prstGeom>
        </p:spPr>
        <p:txBody>
          <a:bodyPr anchor="b"/>
          <a:lstStyle>
            <a:lvl1pPr marL="0" indent="0" algn="ctr">
              <a:buNone/>
              <a:defRPr sz="1600" b="1" baseline="0">
                <a:solidFill>
                  <a:schemeClr val="tx1"/>
                </a:solidFill>
                <a:latin typeface="+mn-lt"/>
              </a:defRPr>
            </a:lvl1pPr>
            <a:lvl5pPr>
              <a:defRPr/>
            </a:lvl5pPr>
          </a:lstStyle>
          <a:p>
            <a:pPr lvl="0"/>
            <a:r>
              <a:rPr lang="en-US" dirty="0"/>
              <a:t>…therefore this…</a:t>
            </a:r>
          </a:p>
        </p:txBody>
      </p:sp>
      <p:cxnSp>
        <p:nvCxnSpPr>
          <p:cNvPr id="21" name="Straight Connector 20"/>
          <p:cNvCxnSpPr/>
          <p:nvPr userDrawn="1"/>
        </p:nvCxnSpPr>
        <p:spPr bwMode="auto">
          <a:xfrm flipV="1">
            <a:off x="4425925" y="2027688"/>
            <a:ext cx="3422079" cy="2998"/>
          </a:xfrm>
          <a:prstGeom prst="line">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 Placeholder 9"/>
          <p:cNvSpPr>
            <a:spLocks noGrp="1"/>
          </p:cNvSpPr>
          <p:nvPr>
            <p:ph type="body" sz="quarter" idx="24" hasCustomPrompt="1"/>
          </p:nvPr>
        </p:nvSpPr>
        <p:spPr>
          <a:xfrm>
            <a:off x="4425925" y="2090847"/>
            <a:ext cx="3422079" cy="311435"/>
          </a:xfrm>
          <a:prstGeom prst="rect">
            <a:avLst/>
          </a:prstGeom>
        </p:spPr>
        <p:txBody>
          <a:bodyPr anchor="b"/>
          <a:lstStyle>
            <a:lvl1pPr marL="0" indent="0" algn="ctr">
              <a:buNone/>
              <a:defRPr sz="1400" b="0">
                <a:solidFill>
                  <a:schemeClr val="tx1"/>
                </a:solidFill>
                <a:latin typeface="+mn-lt"/>
              </a:defRPr>
            </a:lvl1pPr>
          </a:lstStyle>
          <a:p>
            <a:pPr lvl="0"/>
            <a:r>
              <a:rPr lang="en-GB" dirty="0"/>
              <a:t>Title of graph (unit)</a:t>
            </a:r>
          </a:p>
        </p:txBody>
      </p:sp>
      <p:sp>
        <p:nvSpPr>
          <p:cNvPr id="23" name="Content Placeholder 12"/>
          <p:cNvSpPr>
            <a:spLocks noGrp="1"/>
          </p:cNvSpPr>
          <p:nvPr>
            <p:ph sz="quarter" idx="25" hasCustomPrompt="1"/>
          </p:nvPr>
        </p:nvSpPr>
        <p:spPr>
          <a:xfrm>
            <a:off x="4424778" y="2515223"/>
            <a:ext cx="3420098" cy="3217289"/>
          </a:xfrm>
          <a:prstGeom prst="rect">
            <a:avLst/>
          </a:prstGeom>
        </p:spPr>
        <p:txBody>
          <a:bodyPr/>
          <a:lstStyle>
            <a:lvl1pPr marL="0" indent="0">
              <a:buNone/>
              <a:defRPr sz="1400" baseline="0">
                <a:solidFill>
                  <a:schemeClr val="tx1"/>
                </a:solidFill>
                <a:latin typeface="+mn-lt"/>
              </a:defRPr>
            </a:lvl1pPr>
          </a:lstStyle>
          <a:p>
            <a:pPr lvl="0"/>
            <a:r>
              <a:rPr lang="en-GB" dirty="0"/>
              <a:t>Graph here</a:t>
            </a:r>
          </a:p>
        </p:txBody>
      </p:sp>
    </p:spTree>
    <p:extLst>
      <p:ext uri="{BB962C8B-B14F-4D97-AF65-F5344CB8AC3E}">
        <p14:creationId xmlns:p14="http://schemas.microsoft.com/office/powerpoint/2010/main" val="17002679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3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GB"/>
              <a:t>Enter Security Classification or remove</a:t>
            </a:r>
            <a:endParaRPr lang="en-GB" dirty="0"/>
          </a:p>
        </p:txBody>
      </p:sp>
      <p:sp>
        <p:nvSpPr>
          <p:cNvPr id="4" name="Slide Number Placeholder 3"/>
          <p:cNvSpPr>
            <a:spLocks noGrp="1"/>
          </p:cNvSpPr>
          <p:nvPr>
            <p:ph type="sldNum" sz="quarter" idx="11"/>
          </p:nvPr>
        </p:nvSpPr>
        <p:spPr/>
        <p:txBody>
          <a:bodyPr/>
          <a:lstStyle/>
          <a:p>
            <a:pPr algn="l"/>
            <a:fld id="{0B868178-02AE-42FC-958D-6B8F13B60175}" type="slidenum">
              <a:rPr lang="en-GB" smtClean="0"/>
              <a:pPr algn="l"/>
              <a:t>‹#›</a:t>
            </a:fld>
            <a:endParaRPr lang="en-GB" dirty="0"/>
          </a:p>
        </p:txBody>
      </p:sp>
      <p:sp>
        <p:nvSpPr>
          <p:cNvPr id="5" name="Date Placeholder 4"/>
          <p:cNvSpPr>
            <a:spLocks noGrp="1"/>
          </p:cNvSpPr>
          <p:nvPr>
            <p:ph type="dt" sz="half" idx="12"/>
          </p:nvPr>
        </p:nvSpPr>
        <p:spPr/>
        <p:txBody>
          <a:bodyPr/>
          <a:lstStyle/>
          <a:p>
            <a:r>
              <a:rPr lang="en-GB"/>
              <a:t>Source / Note: remove if not required</a:t>
            </a:r>
            <a:endParaRPr lang="en-GB" dirty="0"/>
          </a:p>
        </p:txBody>
      </p:sp>
      <p:sp>
        <p:nvSpPr>
          <p:cNvPr id="6" name="Text Placeholder 14"/>
          <p:cNvSpPr>
            <a:spLocks noGrp="1"/>
          </p:cNvSpPr>
          <p:nvPr>
            <p:ph type="body" sz="quarter" idx="13" hasCustomPrompt="1"/>
          </p:nvPr>
        </p:nvSpPr>
        <p:spPr>
          <a:xfrm>
            <a:off x="360000" y="1701952"/>
            <a:ext cx="7415996" cy="332233"/>
          </a:xfrm>
          <a:prstGeom prst="rect">
            <a:avLst/>
          </a:prstGeom>
        </p:spPr>
        <p:txBody>
          <a:bodyPr anchor="b"/>
          <a:lstStyle>
            <a:lvl1pPr marL="0" indent="0" algn="ctr">
              <a:buNone/>
              <a:defRPr sz="1600" b="1" baseline="0">
                <a:solidFill>
                  <a:schemeClr val="tx1"/>
                </a:solidFill>
                <a:latin typeface="+mn-lt"/>
              </a:defRPr>
            </a:lvl1pPr>
            <a:lvl5pPr>
              <a:defRPr/>
            </a:lvl5pPr>
          </a:lstStyle>
          <a:p>
            <a:pPr lvl="0"/>
            <a:r>
              <a:rPr lang="en-US" dirty="0"/>
              <a:t>We see that this…</a:t>
            </a:r>
          </a:p>
        </p:txBody>
      </p:sp>
      <p:cxnSp>
        <p:nvCxnSpPr>
          <p:cNvPr id="7" name="Straight Connector 6"/>
          <p:cNvCxnSpPr/>
          <p:nvPr userDrawn="1"/>
        </p:nvCxnSpPr>
        <p:spPr bwMode="auto">
          <a:xfrm>
            <a:off x="360000" y="2031459"/>
            <a:ext cx="7420291" cy="13778"/>
          </a:xfrm>
          <a:prstGeom prst="line">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 Placeholder 9"/>
          <p:cNvSpPr>
            <a:spLocks noGrp="1"/>
          </p:cNvSpPr>
          <p:nvPr>
            <p:ph type="body" sz="quarter" idx="15" hasCustomPrompt="1"/>
          </p:nvPr>
        </p:nvSpPr>
        <p:spPr>
          <a:xfrm>
            <a:off x="360001" y="2100722"/>
            <a:ext cx="7420291" cy="311435"/>
          </a:xfrm>
          <a:prstGeom prst="rect">
            <a:avLst/>
          </a:prstGeom>
        </p:spPr>
        <p:txBody>
          <a:bodyPr anchor="b"/>
          <a:lstStyle>
            <a:lvl1pPr marL="0" indent="0" algn="ctr">
              <a:buNone/>
              <a:defRPr sz="1400" b="0">
                <a:solidFill>
                  <a:schemeClr val="tx1"/>
                </a:solidFill>
                <a:latin typeface="+mn-lt"/>
              </a:defRPr>
            </a:lvl1pPr>
          </a:lstStyle>
          <a:p>
            <a:pPr lvl="0"/>
            <a:r>
              <a:rPr lang="en-GB" dirty="0"/>
              <a:t>Title of graph (unit)</a:t>
            </a:r>
          </a:p>
        </p:txBody>
      </p:sp>
      <p:sp>
        <p:nvSpPr>
          <p:cNvPr id="9" name="Content Placeholder 12"/>
          <p:cNvSpPr>
            <a:spLocks noGrp="1"/>
          </p:cNvSpPr>
          <p:nvPr>
            <p:ph sz="quarter" idx="17" hasCustomPrompt="1"/>
          </p:nvPr>
        </p:nvSpPr>
        <p:spPr>
          <a:xfrm>
            <a:off x="360000" y="2525098"/>
            <a:ext cx="7415996" cy="3217289"/>
          </a:xfrm>
          <a:prstGeom prst="rect">
            <a:avLst/>
          </a:prstGeom>
        </p:spPr>
        <p:txBody>
          <a:bodyPr/>
          <a:lstStyle>
            <a:lvl1pPr marL="0" indent="0">
              <a:buNone/>
              <a:defRPr sz="1400" baseline="0">
                <a:solidFill>
                  <a:schemeClr val="tx1"/>
                </a:solidFill>
                <a:latin typeface="+mn-lt"/>
              </a:defRPr>
            </a:lvl1pPr>
          </a:lstStyle>
          <a:p>
            <a:pPr lvl="0"/>
            <a:r>
              <a:rPr lang="en-GB" dirty="0"/>
              <a:t>Graph here</a:t>
            </a:r>
          </a:p>
        </p:txBody>
      </p:sp>
      <p:sp>
        <p:nvSpPr>
          <p:cNvPr id="10" name="Text Placeholder 16"/>
          <p:cNvSpPr>
            <a:spLocks noGrp="1"/>
          </p:cNvSpPr>
          <p:nvPr>
            <p:ph type="body" sz="quarter" idx="18" hasCustomPrompt="1"/>
          </p:nvPr>
        </p:nvSpPr>
        <p:spPr>
          <a:xfrm>
            <a:off x="1321659" y="5805264"/>
            <a:ext cx="9548688" cy="358775"/>
          </a:xfrm>
          <a:prstGeom prst="rect">
            <a:avLst/>
          </a:prstGeom>
          <a:solidFill>
            <a:schemeClr val="accent1"/>
          </a:solidFill>
          <a:ln>
            <a:noFill/>
          </a:ln>
        </p:spPr>
        <p:txBody>
          <a:bodyPr/>
          <a:lstStyle>
            <a:lvl1pPr marL="0" indent="0" algn="ctr">
              <a:buNone/>
              <a:defRPr sz="1600">
                <a:solidFill>
                  <a:schemeClr val="bg1"/>
                </a:solidFill>
                <a:latin typeface="+mn-lt"/>
              </a:defRPr>
            </a:lvl1pPr>
            <a:lvl2pPr>
              <a:defRPr sz="1600">
                <a:solidFill>
                  <a:schemeClr val="bg1"/>
                </a:solidFill>
                <a:latin typeface="+mj-lt"/>
              </a:defRPr>
            </a:lvl2pPr>
            <a:lvl3pPr>
              <a:defRPr sz="1600">
                <a:solidFill>
                  <a:schemeClr val="bg1"/>
                </a:solidFill>
                <a:latin typeface="+mj-lt"/>
              </a:defRPr>
            </a:lvl3pPr>
            <a:lvl4pPr>
              <a:defRPr sz="1600">
                <a:solidFill>
                  <a:schemeClr val="bg1"/>
                </a:solidFill>
                <a:latin typeface="+mj-lt"/>
              </a:defRPr>
            </a:lvl4pPr>
            <a:lvl5pPr>
              <a:defRPr sz="1600">
                <a:solidFill>
                  <a:schemeClr val="bg1"/>
                </a:solidFill>
                <a:latin typeface="+mj-lt"/>
              </a:defRPr>
            </a:lvl5pPr>
          </a:lstStyle>
          <a:p>
            <a:pPr lvl="0"/>
            <a:r>
              <a:rPr lang="en-GB" dirty="0"/>
              <a:t>Key takeaway</a:t>
            </a:r>
          </a:p>
        </p:txBody>
      </p:sp>
      <p:sp>
        <p:nvSpPr>
          <p:cNvPr id="12" name="Text Placeholder 14"/>
          <p:cNvSpPr>
            <a:spLocks noGrp="1"/>
          </p:cNvSpPr>
          <p:nvPr>
            <p:ph type="body" sz="quarter" idx="19" hasCustomPrompt="1"/>
          </p:nvPr>
        </p:nvSpPr>
        <p:spPr>
          <a:xfrm>
            <a:off x="8459526" y="1699592"/>
            <a:ext cx="3420098" cy="332233"/>
          </a:xfrm>
          <a:prstGeom prst="rect">
            <a:avLst/>
          </a:prstGeom>
        </p:spPr>
        <p:txBody>
          <a:bodyPr anchor="b"/>
          <a:lstStyle>
            <a:lvl1pPr marL="0" indent="0" algn="ctr">
              <a:buNone/>
              <a:defRPr sz="1600" b="1" baseline="0">
                <a:solidFill>
                  <a:schemeClr val="tx1"/>
                </a:solidFill>
                <a:latin typeface="+mn-lt"/>
              </a:defRPr>
            </a:lvl1pPr>
            <a:lvl5pPr>
              <a:defRPr/>
            </a:lvl5pPr>
          </a:lstStyle>
          <a:p>
            <a:pPr lvl="0"/>
            <a:r>
              <a:rPr lang="en-US" dirty="0"/>
              <a:t>Statement</a:t>
            </a:r>
          </a:p>
        </p:txBody>
      </p:sp>
      <p:cxnSp>
        <p:nvCxnSpPr>
          <p:cNvPr id="13" name="Straight Connector 12"/>
          <p:cNvCxnSpPr/>
          <p:nvPr userDrawn="1"/>
        </p:nvCxnSpPr>
        <p:spPr bwMode="auto">
          <a:xfrm flipV="1">
            <a:off x="8460673" y="2035203"/>
            <a:ext cx="3422079" cy="2998"/>
          </a:xfrm>
          <a:prstGeom prst="line">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Content Placeholder 12"/>
          <p:cNvSpPr>
            <a:spLocks noGrp="1"/>
          </p:cNvSpPr>
          <p:nvPr>
            <p:ph sz="quarter" idx="21" hasCustomPrompt="1"/>
          </p:nvPr>
        </p:nvSpPr>
        <p:spPr>
          <a:xfrm>
            <a:off x="8459526" y="2192162"/>
            <a:ext cx="3420098" cy="3547865"/>
          </a:xfrm>
          <a:prstGeom prst="rect">
            <a:avLst/>
          </a:prstGeom>
        </p:spPr>
        <p:txBody>
          <a:bodyPr/>
          <a:lstStyle>
            <a:lvl1pPr marL="285750" indent="-285750">
              <a:buFont typeface="Arial" panose="020B0604020202020204" pitchFamily="34" charset="0"/>
              <a:buChar char="•"/>
              <a:defRPr sz="1400" baseline="0">
                <a:solidFill>
                  <a:schemeClr val="tx1"/>
                </a:solidFill>
                <a:latin typeface="+mn-lt"/>
              </a:defRPr>
            </a:lvl1pPr>
            <a:lvl5pPr marL="360000" indent="0">
              <a:buNone/>
              <a:defRPr/>
            </a:lvl5pPr>
          </a:lstStyle>
          <a:p>
            <a:pPr lvl="0"/>
            <a:r>
              <a:rPr lang="en-GB" dirty="0"/>
              <a:t>Key points here</a:t>
            </a:r>
          </a:p>
        </p:txBody>
      </p:sp>
    </p:spTree>
    <p:extLst>
      <p:ext uri="{BB962C8B-B14F-4D97-AF65-F5344CB8AC3E}">
        <p14:creationId xmlns:p14="http://schemas.microsoft.com/office/powerpoint/2010/main" val="23960806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boxes">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23761377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1" name="think-cell Slide" r:id="rId5" imgW="592" imgH="591" progId="TCLayout.ActiveDocument.1">
                  <p:embed/>
                </p:oleObj>
              </mc:Choice>
              <mc:Fallback>
                <p:oleObj name="think-cell Slide" r:id="rId5" imgW="592" imgH="591"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600" b="1" i="0" baseline="0" dirty="0">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a:xfrm>
            <a:off x="360000" y="828000"/>
            <a:ext cx="11519624" cy="792000"/>
          </a:xfrm>
        </p:spPr>
        <p:txBody>
          <a:bodyPr/>
          <a:lstStyle/>
          <a:p>
            <a:r>
              <a:rPr lang="en-US"/>
              <a:t>Click to edit Master title style</a:t>
            </a:r>
            <a:endParaRPr lang="en-GB" dirty="0"/>
          </a:p>
        </p:txBody>
      </p:sp>
      <p:sp>
        <p:nvSpPr>
          <p:cNvPr id="3" name="Content Placeholder 2"/>
          <p:cNvSpPr>
            <a:spLocks noGrp="1"/>
          </p:cNvSpPr>
          <p:nvPr>
            <p:ph sz="half" idx="1"/>
          </p:nvPr>
        </p:nvSpPr>
        <p:spPr>
          <a:xfrm>
            <a:off x="360000" y="2052117"/>
            <a:ext cx="5039732" cy="1656184"/>
          </a:xfrm>
          <a:ln>
            <a:solidFill>
              <a:schemeClr val="accent6"/>
            </a:solidFill>
          </a:ln>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360000" y="4212358"/>
            <a:ext cx="5039732" cy="1656184"/>
          </a:xfrm>
          <a:ln>
            <a:solidFill>
              <a:schemeClr val="accent6"/>
            </a:solidFill>
          </a:ln>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Slide Number Placeholder 3">
            <a:extLst>
              <a:ext uri="{FF2B5EF4-FFF2-40B4-BE49-F238E27FC236}">
                <a16:creationId xmlns:a16="http://schemas.microsoft.com/office/drawing/2014/main" id="{B47A9EFD-9046-B74C-8221-44A8B4B5D924}"/>
              </a:ext>
            </a:extLst>
          </p:cNvPr>
          <p:cNvSpPr>
            <a:spLocks noGrp="1"/>
          </p:cNvSpPr>
          <p:nvPr>
            <p:ph type="sldNum" sz="quarter" idx="12"/>
          </p:nvPr>
        </p:nvSpPr>
        <p:spPr>
          <a:xfrm>
            <a:off x="360000" y="6318000"/>
            <a:ext cx="360000"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a:p>
        </p:txBody>
      </p:sp>
      <p:sp>
        <p:nvSpPr>
          <p:cNvPr id="11" name="Footer Placeholder 4"/>
          <p:cNvSpPr>
            <a:spLocks noGrp="1"/>
          </p:cNvSpPr>
          <p:nvPr>
            <p:ph type="ftr" sz="quarter" idx="3"/>
          </p:nvPr>
        </p:nvSpPr>
        <p:spPr>
          <a:xfrm>
            <a:off x="8856116" y="6318000"/>
            <a:ext cx="2447872" cy="262800"/>
          </a:xfrm>
          <a:prstGeom prst="rect">
            <a:avLst/>
          </a:prstGeom>
        </p:spPr>
        <p:txBody>
          <a:bodyPr vert="horz" lIns="0" tIns="0" rIns="0" bIns="0" rtlCol="0" anchor="b" anchorCtr="0">
            <a:noAutofit/>
          </a:bodyPr>
          <a:lstStyle>
            <a:lvl1pPr algn="r">
              <a:defRPr sz="1000" b="1">
                <a:solidFill>
                  <a:schemeClr val="accent1"/>
                </a:solidFill>
              </a:defRPr>
            </a:lvl1pPr>
          </a:lstStyle>
          <a:p>
            <a:r>
              <a:rPr lang="en-GB"/>
              <a:t>Enter Security Classification or remove</a:t>
            </a:r>
            <a:endParaRPr lang="en-GB" dirty="0"/>
          </a:p>
        </p:txBody>
      </p:sp>
      <p:sp>
        <p:nvSpPr>
          <p:cNvPr id="12" name="Date Placeholder 11">
            <a:extLst>
              <a:ext uri="{FF2B5EF4-FFF2-40B4-BE49-F238E27FC236}">
                <a16:creationId xmlns:a16="http://schemas.microsoft.com/office/drawing/2014/main" id="{C39E60E8-B03D-CF46-B400-1768FAAA8855}"/>
              </a:ext>
            </a:extLst>
          </p:cNvPr>
          <p:cNvSpPr>
            <a:spLocks noGrp="1"/>
          </p:cNvSpPr>
          <p:nvPr>
            <p:ph type="dt" sz="half" idx="14"/>
          </p:nvPr>
        </p:nvSpPr>
        <p:spPr>
          <a:xfrm>
            <a:off x="863228" y="6228581"/>
            <a:ext cx="7776864" cy="352220"/>
          </a:xfrm>
          <a:prstGeom prst="rect">
            <a:avLst/>
          </a:prstGeom>
        </p:spPr>
        <p:txBody>
          <a:bodyPr vert="horz" lIns="0" tIns="0" rIns="0" bIns="0" rtlCol="0" anchor="b" anchorCtr="0">
            <a:noAutofit/>
          </a:bodyPr>
          <a:lstStyle>
            <a:lvl1pPr>
              <a:defRPr lang="en-GB" sz="1000" b="0" i="0" smtClean="0">
                <a:solidFill>
                  <a:schemeClr val="accent1"/>
                </a:solidFill>
                <a:latin typeface="+mn-lt"/>
              </a:defRPr>
            </a:lvl1pPr>
          </a:lstStyle>
          <a:p>
            <a:r>
              <a:rPr lang="en-GB"/>
              <a:t>Source / Note: remove if not required</a:t>
            </a:r>
            <a:endParaRPr lang="en-GB" dirty="0"/>
          </a:p>
        </p:txBody>
      </p:sp>
      <p:sp>
        <p:nvSpPr>
          <p:cNvPr id="13" name="Content Placeholder 2"/>
          <p:cNvSpPr>
            <a:spLocks noGrp="1"/>
          </p:cNvSpPr>
          <p:nvPr>
            <p:ph sz="half" idx="15"/>
          </p:nvPr>
        </p:nvSpPr>
        <p:spPr>
          <a:xfrm>
            <a:off x="6839892" y="2052117"/>
            <a:ext cx="5039732" cy="1656184"/>
          </a:xfrm>
          <a:ln>
            <a:solidFill>
              <a:schemeClr val="accent6"/>
            </a:solidFill>
          </a:ln>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3"/>
          <p:cNvSpPr>
            <a:spLocks noGrp="1"/>
          </p:cNvSpPr>
          <p:nvPr>
            <p:ph sz="half" idx="16"/>
          </p:nvPr>
        </p:nvSpPr>
        <p:spPr>
          <a:xfrm>
            <a:off x="6839892" y="4212358"/>
            <a:ext cx="5039732" cy="1656184"/>
          </a:xfrm>
          <a:ln>
            <a:solidFill>
              <a:schemeClr val="accent6"/>
            </a:solidFill>
          </a:ln>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18"/>
          <p:cNvSpPr>
            <a:spLocks noGrp="1"/>
          </p:cNvSpPr>
          <p:nvPr>
            <p:ph sz="quarter" idx="17" hasCustomPrompt="1"/>
          </p:nvPr>
        </p:nvSpPr>
        <p:spPr>
          <a:xfrm>
            <a:off x="540000" y="1925519"/>
            <a:ext cx="4643708" cy="288087"/>
          </a:xfrm>
        </p:spPr>
        <p:txBody>
          <a:bodyPr/>
          <a:lstStyle>
            <a:lvl1pPr algn="ctr">
              <a:defRPr sz="1600"/>
            </a:lvl1pPr>
          </a:lstStyle>
          <a:p>
            <a:pPr lvl="0"/>
            <a:r>
              <a:rPr lang="en-US" dirty="0"/>
              <a:t>Title</a:t>
            </a:r>
            <a:endParaRPr lang="en-GB" dirty="0"/>
          </a:p>
        </p:txBody>
      </p:sp>
      <p:sp>
        <p:nvSpPr>
          <p:cNvPr id="16" name="Content Placeholder 18"/>
          <p:cNvSpPr>
            <a:spLocks noGrp="1"/>
          </p:cNvSpPr>
          <p:nvPr>
            <p:ph sz="quarter" idx="18" hasCustomPrompt="1"/>
          </p:nvPr>
        </p:nvSpPr>
        <p:spPr>
          <a:xfrm>
            <a:off x="538024" y="4068286"/>
            <a:ext cx="4645684" cy="288087"/>
          </a:xfrm>
        </p:spPr>
        <p:txBody>
          <a:bodyPr/>
          <a:lstStyle>
            <a:lvl1pPr algn="ctr">
              <a:defRPr sz="1600"/>
            </a:lvl1pPr>
          </a:lstStyle>
          <a:p>
            <a:pPr lvl="0"/>
            <a:r>
              <a:rPr lang="en-US" dirty="0"/>
              <a:t>Title</a:t>
            </a:r>
            <a:endParaRPr lang="en-GB" dirty="0"/>
          </a:p>
        </p:txBody>
      </p:sp>
      <p:sp>
        <p:nvSpPr>
          <p:cNvPr id="17" name="Content Placeholder 18"/>
          <p:cNvSpPr>
            <a:spLocks noGrp="1"/>
          </p:cNvSpPr>
          <p:nvPr>
            <p:ph sz="quarter" idx="19" hasCustomPrompt="1"/>
          </p:nvPr>
        </p:nvSpPr>
        <p:spPr>
          <a:xfrm>
            <a:off x="7055916" y="1945218"/>
            <a:ext cx="4645684" cy="288087"/>
          </a:xfrm>
        </p:spPr>
        <p:txBody>
          <a:bodyPr/>
          <a:lstStyle>
            <a:lvl1pPr algn="ctr">
              <a:defRPr sz="1600"/>
            </a:lvl1pPr>
          </a:lstStyle>
          <a:p>
            <a:pPr lvl="0"/>
            <a:r>
              <a:rPr lang="en-US" dirty="0"/>
              <a:t>Title</a:t>
            </a:r>
            <a:endParaRPr lang="en-GB" dirty="0"/>
          </a:p>
        </p:txBody>
      </p:sp>
      <p:sp>
        <p:nvSpPr>
          <p:cNvPr id="18" name="Content Placeholder 18"/>
          <p:cNvSpPr>
            <a:spLocks noGrp="1"/>
          </p:cNvSpPr>
          <p:nvPr>
            <p:ph sz="quarter" idx="20" hasCustomPrompt="1"/>
          </p:nvPr>
        </p:nvSpPr>
        <p:spPr>
          <a:xfrm>
            <a:off x="7055916" y="4068286"/>
            <a:ext cx="4645684" cy="288087"/>
          </a:xfrm>
        </p:spPr>
        <p:txBody>
          <a:bodyPr/>
          <a:lstStyle>
            <a:lvl1pPr algn="ctr">
              <a:defRPr sz="1600"/>
            </a:lvl1pPr>
          </a:lstStyle>
          <a:p>
            <a:pPr lvl="0"/>
            <a:r>
              <a:rPr lang="en-US" dirty="0"/>
              <a:t>Title</a:t>
            </a:r>
            <a:endParaRPr lang="en-GB" dirty="0"/>
          </a:p>
        </p:txBody>
      </p:sp>
    </p:spTree>
    <p:extLst>
      <p:ext uri="{BB962C8B-B14F-4D97-AF65-F5344CB8AC3E}">
        <p14:creationId xmlns:p14="http://schemas.microsoft.com/office/powerpoint/2010/main" val="983016056"/>
      </p:ext>
    </p:extLst>
  </p:cSld>
  <p:clrMapOvr>
    <a:masterClrMapping/>
  </p:clrMapOvr>
  <p:extLst>
    <p:ext uri="{DCECCB84-F9BA-43D5-87BE-67443E8EF086}">
      <p15:sldGuideLst xmlns:p15="http://schemas.microsoft.com/office/powerpoint/2012/main">
        <p15:guide id="1" pos="224">
          <p15:clr>
            <a:srgbClr val="CCCCCC"/>
          </p15:clr>
        </p15:guide>
        <p15:guide id="2" pos="3176">
          <p15:clr>
            <a:srgbClr val="CCCCCC"/>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 boxes">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4858462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5" name="think-cell Slide" r:id="rId5" imgW="592" imgH="591" progId="TCLayout.ActiveDocument.1">
                  <p:embed/>
                </p:oleObj>
              </mc:Choice>
              <mc:Fallback>
                <p:oleObj name="think-cell Slide" r:id="rId5" imgW="592" imgH="591"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600" b="1" i="0" baseline="0" dirty="0">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a:xfrm>
            <a:off x="360000" y="828000"/>
            <a:ext cx="11519624" cy="792000"/>
          </a:xfrm>
        </p:spPr>
        <p:txBody>
          <a:bodyPr/>
          <a:lstStyle/>
          <a:p>
            <a:r>
              <a:rPr lang="en-US"/>
              <a:t>Click to edit Master title style</a:t>
            </a:r>
            <a:endParaRPr lang="en-GB" dirty="0"/>
          </a:p>
        </p:txBody>
      </p:sp>
      <p:sp>
        <p:nvSpPr>
          <p:cNvPr id="3" name="Content Placeholder 2"/>
          <p:cNvSpPr>
            <a:spLocks noGrp="1"/>
          </p:cNvSpPr>
          <p:nvPr>
            <p:ph sz="half" idx="1"/>
          </p:nvPr>
        </p:nvSpPr>
        <p:spPr>
          <a:xfrm>
            <a:off x="360000" y="2052117"/>
            <a:ext cx="3370263" cy="1656184"/>
          </a:xfrm>
          <a:ln>
            <a:solidFill>
              <a:schemeClr val="accent6"/>
            </a:solidFill>
          </a:ln>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360000" y="4212358"/>
            <a:ext cx="3370263" cy="1656184"/>
          </a:xfrm>
          <a:ln>
            <a:solidFill>
              <a:schemeClr val="accent6"/>
            </a:solidFill>
          </a:ln>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Slide Number Placeholder 3">
            <a:extLst>
              <a:ext uri="{FF2B5EF4-FFF2-40B4-BE49-F238E27FC236}">
                <a16:creationId xmlns:a16="http://schemas.microsoft.com/office/drawing/2014/main" id="{B47A9EFD-9046-B74C-8221-44A8B4B5D924}"/>
              </a:ext>
            </a:extLst>
          </p:cNvPr>
          <p:cNvSpPr>
            <a:spLocks noGrp="1"/>
          </p:cNvSpPr>
          <p:nvPr>
            <p:ph type="sldNum" sz="quarter" idx="12"/>
          </p:nvPr>
        </p:nvSpPr>
        <p:spPr>
          <a:xfrm>
            <a:off x="360000" y="6318000"/>
            <a:ext cx="360000"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a:p>
        </p:txBody>
      </p:sp>
      <p:sp>
        <p:nvSpPr>
          <p:cNvPr id="11" name="Footer Placeholder 4"/>
          <p:cNvSpPr>
            <a:spLocks noGrp="1"/>
          </p:cNvSpPr>
          <p:nvPr>
            <p:ph type="ftr" sz="quarter" idx="3"/>
          </p:nvPr>
        </p:nvSpPr>
        <p:spPr>
          <a:xfrm>
            <a:off x="8856116" y="6318000"/>
            <a:ext cx="2447872" cy="262800"/>
          </a:xfrm>
          <a:prstGeom prst="rect">
            <a:avLst/>
          </a:prstGeom>
        </p:spPr>
        <p:txBody>
          <a:bodyPr vert="horz" lIns="0" tIns="0" rIns="0" bIns="0" rtlCol="0" anchor="b" anchorCtr="0">
            <a:noAutofit/>
          </a:bodyPr>
          <a:lstStyle>
            <a:lvl1pPr algn="r">
              <a:defRPr sz="1000" b="1">
                <a:solidFill>
                  <a:schemeClr val="accent1"/>
                </a:solidFill>
              </a:defRPr>
            </a:lvl1pPr>
          </a:lstStyle>
          <a:p>
            <a:r>
              <a:rPr lang="en-GB"/>
              <a:t>Enter Security Classification or remove</a:t>
            </a:r>
            <a:endParaRPr lang="en-GB" dirty="0"/>
          </a:p>
        </p:txBody>
      </p:sp>
      <p:sp>
        <p:nvSpPr>
          <p:cNvPr id="12" name="Date Placeholder 11">
            <a:extLst>
              <a:ext uri="{FF2B5EF4-FFF2-40B4-BE49-F238E27FC236}">
                <a16:creationId xmlns:a16="http://schemas.microsoft.com/office/drawing/2014/main" id="{C39E60E8-B03D-CF46-B400-1768FAAA8855}"/>
              </a:ext>
            </a:extLst>
          </p:cNvPr>
          <p:cNvSpPr>
            <a:spLocks noGrp="1"/>
          </p:cNvSpPr>
          <p:nvPr>
            <p:ph type="dt" sz="half" idx="14"/>
          </p:nvPr>
        </p:nvSpPr>
        <p:spPr>
          <a:xfrm>
            <a:off x="863228" y="6228581"/>
            <a:ext cx="7776864" cy="352220"/>
          </a:xfrm>
          <a:prstGeom prst="rect">
            <a:avLst/>
          </a:prstGeom>
        </p:spPr>
        <p:txBody>
          <a:bodyPr vert="horz" lIns="0" tIns="0" rIns="0" bIns="0" rtlCol="0" anchor="b" anchorCtr="0">
            <a:noAutofit/>
          </a:bodyPr>
          <a:lstStyle>
            <a:lvl1pPr>
              <a:defRPr lang="en-GB" sz="1000" b="0" i="0" smtClean="0">
                <a:solidFill>
                  <a:schemeClr val="accent1"/>
                </a:solidFill>
                <a:latin typeface="+mn-lt"/>
              </a:defRPr>
            </a:lvl1pPr>
          </a:lstStyle>
          <a:p>
            <a:r>
              <a:rPr lang="en-GB"/>
              <a:t>Source / Note: remove if not required</a:t>
            </a:r>
            <a:endParaRPr lang="en-GB" dirty="0"/>
          </a:p>
        </p:txBody>
      </p:sp>
      <p:sp>
        <p:nvSpPr>
          <p:cNvPr id="13" name="Content Placeholder 2"/>
          <p:cNvSpPr>
            <a:spLocks noGrp="1"/>
          </p:cNvSpPr>
          <p:nvPr>
            <p:ph sz="half" idx="15"/>
          </p:nvPr>
        </p:nvSpPr>
        <p:spPr>
          <a:xfrm>
            <a:off x="8459526" y="2052117"/>
            <a:ext cx="3420098" cy="1656184"/>
          </a:xfrm>
          <a:ln>
            <a:solidFill>
              <a:schemeClr val="accent6"/>
            </a:solidFill>
          </a:ln>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3"/>
          <p:cNvSpPr>
            <a:spLocks noGrp="1"/>
          </p:cNvSpPr>
          <p:nvPr>
            <p:ph sz="half" idx="16"/>
          </p:nvPr>
        </p:nvSpPr>
        <p:spPr>
          <a:xfrm>
            <a:off x="8459526" y="4212358"/>
            <a:ext cx="3420098" cy="1656184"/>
          </a:xfrm>
          <a:ln>
            <a:solidFill>
              <a:schemeClr val="accent6"/>
            </a:solidFill>
          </a:ln>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Content Placeholder 2"/>
          <p:cNvSpPr>
            <a:spLocks noGrp="1"/>
          </p:cNvSpPr>
          <p:nvPr>
            <p:ph sz="half" idx="26"/>
          </p:nvPr>
        </p:nvSpPr>
        <p:spPr>
          <a:xfrm>
            <a:off x="4424778" y="2052117"/>
            <a:ext cx="3420098" cy="1656184"/>
          </a:xfrm>
          <a:ln>
            <a:solidFill>
              <a:schemeClr val="accent6"/>
            </a:solidFill>
          </a:ln>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3" name="Content Placeholder 3"/>
          <p:cNvSpPr>
            <a:spLocks noGrp="1"/>
          </p:cNvSpPr>
          <p:nvPr>
            <p:ph sz="half" idx="27"/>
          </p:nvPr>
        </p:nvSpPr>
        <p:spPr>
          <a:xfrm>
            <a:off x="4424778" y="4212358"/>
            <a:ext cx="3420098" cy="1656184"/>
          </a:xfrm>
          <a:ln>
            <a:solidFill>
              <a:schemeClr val="accent6"/>
            </a:solidFill>
          </a:ln>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44172878"/>
      </p:ext>
    </p:extLst>
  </p:cSld>
  <p:clrMapOvr>
    <a:masterClrMapping/>
  </p:clrMapOvr>
  <p:extLst>
    <p:ext uri="{DCECCB84-F9BA-43D5-87BE-67443E8EF086}">
      <p15:sldGuideLst xmlns:p15="http://schemas.microsoft.com/office/powerpoint/2012/main">
        <p15:guide id="1" pos="224">
          <p15:clr>
            <a:srgbClr val="CCCCCC"/>
          </p15:clr>
        </p15:guide>
        <p15:guide id="2" pos="3176">
          <p15:clr>
            <a:srgbClr val="CCCCCC"/>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Statem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Footer Placeholder 2"/>
          <p:cNvSpPr>
            <a:spLocks noGrp="1"/>
          </p:cNvSpPr>
          <p:nvPr>
            <p:ph type="ftr" sz="quarter" idx="10"/>
          </p:nvPr>
        </p:nvSpPr>
        <p:spPr/>
        <p:txBody>
          <a:bodyPr/>
          <a:lstStyle/>
          <a:p>
            <a:r>
              <a:rPr lang="en-GB"/>
              <a:t>Enter Security Classification or remove</a:t>
            </a:r>
            <a:endParaRPr lang="en-GB" dirty="0"/>
          </a:p>
        </p:txBody>
      </p:sp>
      <p:sp>
        <p:nvSpPr>
          <p:cNvPr id="4" name="Slide Number Placeholder 3"/>
          <p:cNvSpPr>
            <a:spLocks noGrp="1"/>
          </p:cNvSpPr>
          <p:nvPr>
            <p:ph type="sldNum" sz="quarter" idx="11"/>
          </p:nvPr>
        </p:nvSpPr>
        <p:spPr/>
        <p:txBody>
          <a:bodyPr/>
          <a:lstStyle/>
          <a:p>
            <a:pPr algn="l"/>
            <a:fld id="{0B868178-02AE-42FC-958D-6B8F13B60175}" type="slidenum">
              <a:rPr lang="en-GB" smtClean="0"/>
              <a:pPr algn="l"/>
              <a:t>‹#›</a:t>
            </a:fld>
            <a:endParaRPr lang="en-GB" dirty="0"/>
          </a:p>
        </p:txBody>
      </p:sp>
      <p:sp>
        <p:nvSpPr>
          <p:cNvPr id="5" name="Date Placeholder 4"/>
          <p:cNvSpPr>
            <a:spLocks noGrp="1"/>
          </p:cNvSpPr>
          <p:nvPr>
            <p:ph type="dt" sz="half" idx="12"/>
          </p:nvPr>
        </p:nvSpPr>
        <p:spPr/>
        <p:txBody>
          <a:bodyPr/>
          <a:lstStyle/>
          <a:p>
            <a:r>
              <a:rPr lang="en-GB"/>
              <a:t>Source / Note: remove if not required</a:t>
            </a:r>
            <a:endParaRPr lang="en-GB" dirty="0"/>
          </a:p>
        </p:txBody>
      </p:sp>
      <p:sp>
        <p:nvSpPr>
          <p:cNvPr id="6" name="Content Placeholder 3"/>
          <p:cNvSpPr>
            <a:spLocks noGrp="1"/>
          </p:cNvSpPr>
          <p:nvPr>
            <p:ph sz="quarter" idx="13" hasCustomPrompt="1"/>
          </p:nvPr>
        </p:nvSpPr>
        <p:spPr>
          <a:xfrm>
            <a:off x="2751084" y="1980182"/>
            <a:ext cx="6697662" cy="648072"/>
          </a:xfrm>
          <a:prstGeom prst="rect">
            <a:avLst/>
          </a:prstGeom>
          <a:solidFill>
            <a:schemeClr val="accent1"/>
          </a:solidFill>
          <a:ln>
            <a:noFill/>
          </a:ln>
        </p:spPr>
        <p:txBody>
          <a:bodyPr anchor="ctr"/>
          <a:lstStyle>
            <a:lvl1pPr marL="0" indent="0" algn="ctr">
              <a:buNone/>
              <a:defRPr sz="2000" baseline="0">
                <a:solidFill>
                  <a:schemeClr val="bg1"/>
                </a:solidFill>
              </a:defRPr>
            </a:lvl1pPr>
          </a:lstStyle>
          <a:p>
            <a:pPr lvl="0"/>
            <a:r>
              <a:rPr lang="en-GB" dirty="0"/>
              <a:t>Edit text</a:t>
            </a:r>
          </a:p>
        </p:txBody>
      </p:sp>
      <p:sp>
        <p:nvSpPr>
          <p:cNvPr id="7" name="Content Placeholder 3"/>
          <p:cNvSpPr>
            <a:spLocks noGrp="1"/>
          </p:cNvSpPr>
          <p:nvPr>
            <p:ph sz="quarter" idx="14" hasCustomPrompt="1"/>
          </p:nvPr>
        </p:nvSpPr>
        <p:spPr>
          <a:xfrm>
            <a:off x="2751084" y="3012344"/>
            <a:ext cx="6697662" cy="648000"/>
          </a:xfrm>
          <a:prstGeom prst="rect">
            <a:avLst/>
          </a:prstGeom>
          <a:solidFill>
            <a:schemeClr val="accent2"/>
          </a:solidFill>
          <a:ln>
            <a:noFill/>
          </a:ln>
        </p:spPr>
        <p:txBody>
          <a:bodyPr anchor="ctr"/>
          <a:lstStyle>
            <a:lvl1pPr marL="0" indent="0" algn="ctr">
              <a:buNone/>
              <a:defRPr sz="2000" baseline="0">
                <a:solidFill>
                  <a:schemeClr val="bg1"/>
                </a:solidFill>
              </a:defRPr>
            </a:lvl1pPr>
          </a:lstStyle>
          <a:p>
            <a:pPr lvl="0"/>
            <a:r>
              <a:rPr lang="en-GB" dirty="0"/>
              <a:t>Edit text</a:t>
            </a:r>
          </a:p>
        </p:txBody>
      </p:sp>
      <p:sp>
        <p:nvSpPr>
          <p:cNvPr id="8" name="Content Placeholder 3"/>
          <p:cNvSpPr>
            <a:spLocks noGrp="1"/>
          </p:cNvSpPr>
          <p:nvPr>
            <p:ph sz="quarter" idx="15" hasCustomPrompt="1"/>
          </p:nvPr>
        </p:nvSpPr>
        <p:spPr>
          <a:xfrm>
            <a:off x="2751084" y="4044434"/>
            <a:ext cx="6697662" cy="648000"/>
          </a:xfrm>
          <a:prstGeom prst="rect">
            <a:avLst/>
          </a:prstGeom>
          <a:solidFill>
            <a:schemeClr val="accent3"/>
          </a:solidFill>
          <a:ln>
            <a:noFill/>
          </a:ln>
        </p:spPr>
        <p:txBody>
          <a:bodyPr anchor="ctr"/>
          <a:lstStyle>
            <a:lvl1pPr marL="0" indent="0" algn="ctr">
              <a:buNone/>
              <a:defRPr sz="2000" baseline="0">
                <a:solidFill>
                  <a:schemeClr val="tx1"/>
                </a:solidFill>
              </a:defRPr>
            </a:lvl1pPr>
          </a:lstStyle>
          <a:p>
            <a:pPr lvl="0"/>
            <a:r>
              <a:rPr lang="en-GB" dirty="0"/>
              <a:t>Edit text</a:t>
            </a:r>
          </a:p>
        </p:txBody>
      </p:sp>
      <p:sp>
        <p:nvSpPr>
          <p:cNvPr id="9" name="Content Placeholder 3"/>
          <p:cNvSpPr>
            <a:spLocks noGrp="1"/>
          </p:cNvSpPr>
          <p:nvPr>
            <p:ph sz="quarter" idx="16" hasCustomPrompt="1"/>
          </p:nvPr>
        </p:nvSpPr>
        <p:spPr>
          <a:xfrm>
            <a:off x="2751084" y="5076525"/>
            <a:ext cx="6697662" cy="648000"/>
          </a:xfrm>
          <a:prstGeom prst="rect">
            <a:avLst/>
          </a:prstGeom>
          <a:solidFill>
            <a:schemeClr val="accent6"/>
          </a:solidFill>
          <a:ln>
            <a:noFill/>
          </a:ln>
        </p:spPr>
        <p:txBody>
          <a:bodyPr anchor="ctr"/>
          <a:lstStyle>
            <a:lvl1pPr marL="0" indent="0" algn="ctr">
              <a:buNone/>
              <a:defRPr sz="2000" baseline="0">
                <a:solidFill>
                  <a:schemeClr val="tx1"/>
                </a:solidFill>
              </a:defRPr>
            </a:lvl1pPr>
          </a:lstStyle>
          <a:p>
            <a:pPr lvl="0"/>
            <a:r>
              <a:rPr lang="en-GB" dirty="0"/>
              <a:t>Edit text</a:t>
            </a:r>
          </a:p>
        </p:txBody>
      </p:sp>
    </p:spTree>
    <p:extLst>
      <p:ext uri="{BB962C8B-B14F-4D97-AF65-F5344CB8AC3E}">
        <p14:creationId xmlns:p14="http://schemas.microsoft.com/office/powerpoint/2010/main" val="31972393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pact Statem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4172614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89" name="think-cell Slide" r:id="rId4" imgW="592" imgH="591" progId="TCLayout.ActiveDocument.1">
                  <p:embed/>
                </p:oleObj>
              </mc:Choice>
              <mc:Fallback>
                <p:oleObj name="think-cell Slide" r:id="rId4" imgW="592" imgH="591"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Footer Placeholder 2"/>
          <p:cNvSpPr>
            <a:spLocks noGrp="1"/>
          </p:cNvSpPr>
          <p:nvPr>
            <p:ph type="ftr" sz="quarter" idx="10"/>
          </p:nvPr>
        </p:nvSpPr>
        <p:spPr/>
        <p:txBody>
          <a:bodyPr/>
          <a:lstStyle/>
          <a:p>
            <a:r>
              <a:rPr lang="en-GB"/>
              <a:t>Enter Security Classification or remove</a:t>
            </a:r>
            <a:endParaRPr lang="en-GB" dirty="0"/>
          </a:p>
        </p:txBody>
      </p:sp>
      <p:sp>
        <p:nvSpPr>
          <p:cNvPr id="4" name="Slide Number Placeholder 3"/>
          <p:cNvSpPr>
            <a:spLocks noGrp="1"/>
          </p:cNvSpPr>
          <p:nvPr>
            <p:ph type="sldNum" sz="quarter" idx="11"/>
          </p:nvPr>
        </p:nvSpPr>
        <p:spPr/>
        <p:txBody>
          <a:bodyPr/>
          <a:lstStyle/>
          <a:p>
            <a:pPr algn="l"/>
            <a:fld id="{0B868178-02AE-42FC-958D-6B8F13B60175}" type="slidenum">
              <a:rPr lang="en-GB" smtClean="0"/>
              <a:pPr algn="l"/>
              <a:t>‹#›</a:t>
            </a:fld>
            <a:endParaRPr lang="en-GB" dirty="0"/>
          </a:p>
        </p:txBody>
      </p:sp>
      <p:sp>
        <p:nvSpPr>
          <p:cNvPr id="5" name="Date Placeholder 4"/>
          <p:cNvSpPr>
            <a:spLocks noGrp="1"/>
          </p:cNvSpPr>
          <p:nvPr>
            <p:ph type="dt" sz="half" idx="12"/>
          </p:nvPr>
        </p:nvSpPr>
        <p:spPr/>
        <p:txBody>
          <a:bodyPr/>
          <a:lstStyle/>
          <a:p>
            <a:r>
              <a:rPr lang="en-GB"/>
              <a:t>Source / Note: remove if not required</a:t>
            </a:r>
            <a:endParaRPr lang="en-GB" dirty="0"/>
          </a:p>
        </p:txBody>
      </p:sp>
      <p:sp>
        <p:nvSpPr>
          <p:cNvPr id="7" name="Freeform 6"/>
          <p:cNvSpPr>
            <a:spLocks/>
          </p:cNvSpPr>
          <p:nvPr userDrawn="1"/>
        </p:nvSpPr>
        <p:spPr bwMode="white">
          <a:xfrm flipH="1">
            <a:off x="-2" y="0"/>
            <a:ext cx="12239626" cy="5851664"/>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accent1"/>
          </a:solidFill>
          <a:ln>
            <a:noFill/>
          </a:ln>
          <a:effectLst/>
        </p:spPr>
        <p:txBody>
          <a:bodyPr vert="horz" wrap="square" lIns="90852" tIns="45427" rIns="90852" bIns="45427" numCol="1" anchor="t" anchorCtr="0" compatLnSpc="1">
            <a:prstTxWarp prst="textNoShape">
              <a:avLst/>
            </a:prstTxWarp>
            <a:noAutofit/>
          </a:bodyPr>
          <a:lstStyle/>
          <a:p>
            <a:endParaRPr lang="en-US" sz="1788" dirty="0">
              <a:latin typeface="+mn-lt"/>
              <a:sym typeface="Trebuchet MS" panose="020B0603020202020204" pitchFamily="34" charset="0"/>
            </a:endParaRPr>
          </a:p>
        </p:txBody>
      </p:sp>
      <p:sp>
        <p:nvSpPr>
          <p:cNvPr id="9" name="Content Placeholder 8"/>
          <p:cNvSpPr>
            <a:spLocks noGrp="1"/>
          </p:cNvSpPr>
          <p:nvPr>
            <p:ph sz="quarter" idx="13"/>
          </p:nvPr>
        </p:nvSpPr>
        <p:spPr>
          <a:xfrm>
            <a:off x="1295398" y="533957"/>
            <a:ext cx="9648825" cy="3673475"/>
          </a:xfrm>
        </p:spPr>
        <p:txBody>
          <a:bodyPr/>
          <a:lstStyle>
            <a:lvl1pPr>
              <a:defRPr sz="3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925063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60000" y="6318000"/>
            <a:ext cx="360000"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a:p>
        </p:txBody>
      </p:sp>
      <p:sp>
        <p:nvSpPr>
          <p:cNvPr id="3" name="btfpLayoutConfig" hidden="1"/>
          <p:cNvSpPr txBox="1"/>
          <p:nvPr userDrawn="1"/>
        </p:nvSpPr>
        <p:spPr>
          <a:xfrm>
            <a:off x="12700" y="12700"/>
            <a:ext cx="8890000" cy="1270000"/>
          </a:xfrm>
          <a:prstGeom prst="rect">
            <a:avLst/>
          </a:prstGeom>
        </p:spPr>
        <p:txBody>
          <a:bodyPr vert="horz" lIns="0" tIns="0" rIns="0" bIns="0" rtlCol="0" anchor="b" anchorCtr="0">
            <a:noAutofit/>
          </a:bodyPr>
          <a:lstStyle/>
          <a:p>
            <a:pPr algn="l"/>
            <a:r>
              <a:rPr lang="en-GB" sz="100">
                <a:solidFill>
                  <a:srgbClr val="FFFFFF">
                    <a:alpha val="0"/>
                  </a:srgbClr>
                </a:solidFill>
              </a:rPr>
              <a:t>overall_0_132144087267264001 columns_1_132144087267264001 </a:t>
            </a:r>
          </a:p>
        </p:txBody>
      </p:sp>
      <p:sp>
        <p:nvSpPr>
          <p:cNvPr id="6" name="Footer Placeholder 4"/>
          <p:cNvSpPr>
            <a:spLocks noGrp="1"/>
          </p:cNvSpPr>
          <p:nvPr>
            <p:ph type="ftr" sz="quarter" idx="3"/>
          </p:nvPr>
        </p:nvSpPr>
        <p:spPr>
          <a:xfrm>
            <a:off x="8856116" y="6318000"/>
            <a:ext cx="2447872" cy="262800"/>
          </a:xfrm>
          <a:prstGeom prst="rect">
            <a:avLst/>
          </a:prstGeom>
        </p:spPr>
        <p:txBody>
          <a:bodyPr vert="horz" lIns="0" tIns="0" rIns="0" bIns="0" rtlCol="0" anchor="b" anchorCtr="0">
            <a:noAutofit/>
          </a:bodyPr>
          <a:lstStyle>
            <a:lvl1pPr algn="r">
              <a:defRPr sz="1000" b="1">
                <a:solidFill>
                  <a:schemeClr val="accent1"/>
                </a:solidFill>
              </a:defRPr>
            </a:lvl1pPr>
          </a:lstStyle>
          <a:p>
            <a:r>
              <a:rPr lang="en-GB"/>
              <a:t>Enter Security Classification or remove</a:t>
            </a:r>
            <a:endParaRPr lang="en-GB" dirty="0"/>
          </a:p>
        </p:txBody>
      </p:sp>
      <p:sp>
        <p:nvSpPr>
          <p:cNvPr id="7" name="Date Placeholder 11">
            <a:extLst>
              <a:ext uri="{FF2B5EF4-FFF2-40B4-BE49-F238E27FC236}">
                <a16:creationId xmlns:a16="http://schemas.microsoft.com/office/drawing/2014/main" id="{C39E60E8-B03D-CF46-B400-1768FAAA8855}"/>
              </a:ext>
            </a:extLst>
          </p:cNvPr>
          <p:cNvSpPr>
            <a:spLocks noGrp="1"/>
          </p:cNvSpPr>
          <p:nvPr>
            <p:ph type="dt" sz="half" idx="2"/>
          </p:nvPr>
        </p:nvSpPr>
        <p:spPr>
          <a:xfrm>
            <a:off x="863228" y="6228581"/>
            <a:ext cx="7776864" cy="352220"/>
          </a:xfrm>
          <a:prstGeom prst="rect">
            <a:avLst/>
          </a:prstGeom>
        </p:spPr>
        <p:txBody>
          <a:bodyPr vert="horz" lIns="0" tIns="0" rIns="0" bIns="0" rtlCol="0" anchor="b" anchorCtr="0">
            <a:noAutofit/>
          </a:bodyPr>
          <a:lstStyle>
            <a:lvl1pPr>
              <a:defRPr lang="en-GB" sz="1000" b="0" i="0" smtClean="0">
                <a:solidFill>
                  <a:schemeClr val="accent1"/>
                </a:solidFill>
                <a:latin typeface="+mn-lt"/>
              </a:defRPr>
            </a:lvl1pPr>
          </a:lstStyle>
          <a:p>
            <a:r>
              <a:rPr lang="en-GB"/>
              <a:t>Source / Note: remove if not required</a:t>
            </a:r>
            <a:endParaRPr lang="en-GB" dirty="0"/>
          </a:p>
        </p:txBody>
      </p:sp>
    </p:spTree>
    <p:extLst>
      <p:ext uri="{BB962C8B-B14F-4D97-AF65-F5344CB8AC3E}">
        <p14:creationId xmlns:p14="http://schemas.microsoft.com/office/powerpoint/2010/main" val="37802856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lusnet Divider">
    <p:bg>
      <p:bgPr>
        <a:solidFill>
          <a:schemeClr val="accent2"/>
        </a:solidFill>
        <a:effectLst/>
      </p:bgPr>
    </p:bg>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userDrawn="1">
            <p:custDataLst>
              <p:tags r:id="rId2"/>
            </p:custDataLst>
            <p:extLst>
              <p:ext uri="{D42A27DB-BD31-4B8C-83A1-F6EECF244321}">
                <p14:modId xmlns:p14="http://schemas.microsoft.com/office/powerpoint/2010/main" val="36490282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3" name="think-cell Slide" r:id="rId5" imgW="592" imgH="591" progId="TCLayout.ActiveDocument.1">
                  <p:embed/>
                </p:oleObj>
              </mc:Choice>
              <mc:Fallback>
                <p:oleObj name="think-cell Slide" r:id="rId5" imgW="592" imgH="591" progId="TCLayout.ActiveDocument.1">
                  <p:embed/>
                  <p:pic>
                    <p:nvPicPr>
                      <p:cNvPr id="18" name="Object 1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Rectangle 16"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3200" b="1" i="0" baseline="0" dirty="0">
              <a:latin typeface="Century Gothic" panose="020B0502020202020204" pitchFamily="34" charset="0"/>
              <a:ea typeface="+mj-ea"/>
              <a:cs typeface="+mj-cs"/>
              <a:sym typeface="Century Gothic" panose="020B0502020202020204" pitchFamily="34" charset="0"/>
            </a:endParaRPr>
          </a:p>
        </p:txBody>
      </p:sp>
      <p:sp>
        <p:nvSpPr>
          <p:cNvPr id="19" name="Rectangle 18"/>
          <p:cNvSpPr/>
          <p:nvPr userDrawn="1"/>
        </p:nvSpPr>
        <p:spPr>
          <a:xfrm>
            <a:off x="0" y="0"/>
            <a:ext cx="12239625" cy="6840538"/>
          </a:xfrm>
          <a:prstGeom prst="rect">
            <a:avLst/>
          </a:prstGeom>
          <a:solidFill>
            <a:srgbClr val="C81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lide Number Placeholder 3">
            <a:extLst>
              <a:ext uri="{FF2B5EF4-FFF2-40B4-BE49-F238E27FC236}">
                <a16:creationId xmlns:a16="http://schemas.microsoft.com/office/drawing/2014/main" id="{02CA1E11-109B-8F45-95CA-FE3349CBF485}"/>
              </a:ext>
            </a:extLst>
          </p:cNvPr>
          <p:cNvSpPr>
            <a:spLocks noGrp="1"/>
          </p:cNvSpPr>
          <p:nvPr>
            <p:ph type="sldNum" sz="quarter" idx="12"/>
          </p:nvPr>
        </p:nvSpPr>
        <p:spPr>
          <a:xfrm>
            <a:off x="360000" y="6318000"/>
            <a:ext cx="360000" cy="262800"/>
          </a:xfrm>
          <a:prstGeom prst="rect">
            <a:avLst/>
          </a:prstGeom>
        </p:spPr>
        <p:txBody>
          <a:bodyPr/>
          <a:lstStyle>
            <a:lvl1pPr algn="l">
              <a:defRPr b="1" i="0">
                <a:solidFill>
                  <a:schemeClr val="bg1"/>
                </a:solidFill>
                <a:latin typeface="Century Gothic" panose="020B0502020202020204" pitchFamily="34" charset="0"/>
              </a:defRPr>
            </a:lvl1pPr>
          </a:lstStyle>
          <a:p>
            <a:fld id="{0B868178-02AE-42FC-958D-6B8F13B60175}" type="slidenum">
              <a:rPr lang="en-GB" smtClean="0"/>
              <a:pPr/>
              <a:t>‹#›</a:t>
            </a:fld>
            <a:endParaRPr lang="en-GB"/>
          </a:p>
        </p:txBody>
      </p:sp>
      <p:sp>
        <p:nvSpPr>
          <p:cNvPr id="9" name="Footer Placeholder 4"/>
          <p:cNvSpPr>
            <a:spLocks noGrp="1"/>
          </p:cNvSpPr>
          <p:nvPr>
            <p:ph type="ftr" sz="quarter" idx="3"/>
          </p:nvPr>
        </p:nvSpPr>
        <p:spPr>
          <a:xfrm>
            <a:off x="8856116" y="6318000"/>
            <a:ext cx="2447872" cy="262800"/>
          </a:xfrm>
          <a:prstGeom prst="rect">
            <a:avLst/>
          </a:prstGeom>
        </p:spPr>
        <p:txBody>
          <a:bodyPr vert="horz" lIns="0" tIns="0" rIns="0" bIns="0" rtlCol="0" anchor="b" anchorCtr="0">
            <a:noAutofit/>
          </a:bodyPr>
          <a:lstStyle>
            <a:lvl1pPr algn="r">
              <a:defRPr sz="1000" b="1">
                <a:solidFill>
                  <a:schemeClr val="bg1"/>
                </a:solidFill>
              </a:defRPr>
            </a:lvl1pPr>
          </a:lstStyle>
          <a:p>
            <a:r>
              <a:rPr lang="en-GB" dirty="0"/>
              <a:t>Enter Security Classification or remove</a:t>
            </a:r>
          </a:p>
        </p:txBody>
      </p:sp>
      <p:sp>
        <p:nvSpPr>
          <p:cNvPr id="7" name="Title 1">
            <a:extLst>
              <a:ext uri="{FF2B5EF4-FFF2-40B4-BE49-F238E27FC236}">
                <a16:creationId xmlns:a16="http://schemas.microsoft.com/office/drawing/2014/main" id="{CFCE3314-74F0-4E41-80CD-73C5CBD2D1DF}"/>
              </a:ext>
            </a:extLst>
          </p:cNvPr>
          <p:cNvSpPr>
            <a:spLocks noGrp="1"/>
          </p:cNvSpPr>
          <p:nvPr>
            <p:ph type="title" hasCustomPrompt="1"/>
          </p:nvPr>
        </p:nvSpPr>
        <p:spPr>
          <a:xfrm>
            <a:off x="360000" y="2016000"/>
            <a:ext cx="7560012" cy="1620000"/>
          </a:xfrm>
        </p:spPr>
        <p:txBody>
          <a:bodyPr anchor="t" anchorCtr="0"/>
          <a:lstStyle>
            <a:lvl1pPr algn="l">
              <a:lnSpc>
                <a:spcPct val="90000"/>
              </a:lnSpc>
              <a:defRPr sz="3200" b="1" i="0" cap="none" baseline="0">
                <a:solidFill>
                  <a:schemeClr val="bg1"/>
                </a:solidFill>
                <a:latin typeface="Century Gothic" panose="020B0502020202020204" pitchFamily="34" charset="0"/>
              </a:defRPr>
            </a:lvl1pPr>
          </a:lstStyle>
          <a:p>
            <a:r>
              <a:rPr lang="en-US" dirty="0"/>
              <a:t>Click to edit Master Divider title style</a:t>
            </a:r>
            <a:endParaRPr lang="en-GB" dirty="0"/>
          </a:p>
        </p:txBody>
      </p:sp>
    </p:spTree>
    <p:extLst>
      <p:ext uri="{BB962C8B-B14F-4D97-AF65-F5344CB8AC3E}">
        <p14:creationId xmlns:p14="http://schemas.microsoft.com/office/powerpoint/2010/main" val="3375973049"/>
      </p:ext>
    </p:extLst>
  </p:cSld>
  <p:clrMapOvr>
    <a:masterClrMapping/>
  </p:clrMapOvr>
  <p:extLst>
    <p:ext uri="{DCECCB84-F9BA-43D5-87BE-67443E8EF086}">
      <p15:sldGuideLst xmlns:p15="http://schemas.microsoft.com/office/powerpoint/2012/main">
        <p15:guide id="1" pos="224">
          <p15:clr>
            <a:srgbClr val="CCCCCC"/>
          </p15:clr>
        </p15:guide>
        <p15:guide id="2" pos="3176">
          <p15:clr>
            <a:srgbClr val="CCCCCC"/>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E Divider">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6946745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7" name="think-cell Slide" r:id="rId5" imgW="592" imgH="591" progId="TCLayout.ActiveDocument.1">
                  <p:embed/>
                </p:oleObj>
              </mc:Choice>
              <mc:Fallback>
                <p:oleObj name="think-cell Slide" r:id="rId5" imgW="592" imgH="591"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3200" b="1" i="0" baseline="0" dirty="0">
              <a:latin typeface="Century Gothic" panose="020B0502020202020204" pitchFamily="34" charset="0"/>
              <a:ea typeface="+mj-ea"/>
              <a:cs typeface="+mj-cs"/>
              <a:sym typeface="Century Gothic" panose="020B0502020202020204" pitchFamily="34" charset="0"/>
            </a:endParaRPr>
          </a:p>
        </p:txBody>
      </p:sp>
      <p:sp>
        <p:nvSpPr>
          <p:cNvPr id="2" name="Rectangle 1"/>
          <p:cNvSpPr/>
          <p:nvPr userDrawn="1"/>
        </p:nvSpPr>
        <p:spPr>
          <a:xfrm>
            <a:off x="0" y="0"/>
            <a:ext cx="12239625" cy="6840538"/>
          </a:xfrm>
          <a:prstGeom prst="rect">
            <a:avLst/>
          </a:prstGeom>
          <a:solidFill>
            <a:srgbClr val="34A1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lide Number Placeholder 3">
            <a:extLst>
              <a:ext uri="{FF2B5EF4-FFF2-40B4-BE49-F238E27FC236}">
                <a16:creationId xmlns:a16="http://schemas.microsoft.com/office/drawing/2014/main" id="{02CA1E11-109B-8F45-95CA-FE3349CBF485}"/>
              </a:ext>
            </a:extLst>
          </p:cNvPr>
          <p:cNvSpPr>
            <a:spLocks noGrp="1"/>
          </p:cNvSpPr>
          <p:nvPr>
            <p:ph type="sldNum" sz="quarter" idx="12"/>
          </p:nvPr>
        </p:nvSpPr>
        <p:spPr>
          <a:xfrm>
            <a:off x="360000" y="6318000"/>
            <a:ext cx="360000" cy="262800"/>
          </a:xfrm>
          <a:prstGeom prst="rect">
            <a:avLst/>
          </a:prstGeom>
        </p:spPr>
        <p:txBody>
          <a:bodyPr/>
          <a:lstStyle>
            <a:lvl1pPr algn="l">
              <a:defRPr b="1" i="0">
                <a:solidFill>
                  <a:schemeClr val="bg1"/>
                </a:solidFill>
                <a:latin typeface="Century Gothic" panose="020B0502020202020204" pitchFamily="34" charset="0"/>
              </a:defRPr>
            </a:lvl1pPr>
          </a:lstStyle>
          <a:p>
            <a:fld id="{0B868178-02AE-42FC-958D-6B8F13B60175}" type="slidenum">
              <a:rPr lang="en-GB" smtClean="0"/>
              <a:pPr/>
              <a:t>‹#›</a:t>
            </a:fld>
            <a:endParaRPr lang="en-GB"/>
          </a:p>
        </p:txBody>
      </p:sp>
      <p:sp>
        <p:nvSpPr>
          <p:cNvPr id="9" name="Footer Placeholder 4"/>
          <p:cNvSpPr>
            <a:spLocks noGrp="1"/>
          </p:cNvSpPr>
          <p:nvPr>
            <p:ph type="ftr" sz="quarter" idx="3"/>
          </p:nvPr>
        </p:nvSpPr>
        <p:spPr>
          <a:xfrm>
            <a:off x="8856116" y="6318000"/>
            <a:ext cx="2447872" cy="262800"/>
          </a:xfrm>
          <a:prstGeom prst="rect">
            <a:avLst/>
          </a:prstGeom>
        </p:spPr>
        <p:txBody>
          <a:bodyPr vert="horz" lIns="0" tIns="0" rIns="0" bIns="0" rtlCol="0" anchor="b" anchorCtr="0">
            <a:noAutofit/>
          </a:bodyPr>
          <a:lstStyle>
            <a:lvl1pPr algn="r">
              <a:defRPr sz="1000" b="1">
                <a:solidFill>
                  <a:schemeClr val="bg1"/>
                </a:solidFill>
              </a:defRPr>
            </a:lvl1pPr>
          </a:lstStyle>
          <a:p>
            <a:r>
              <a:rPr lang="en-GB" dirty="0"/>
              <a:t>Enter Security Classification or remove</a:t>
            </a:r>
          </a:p>
        </p:txBody>
      </p:sp>
      <p:sp>
        <p:nvSpPr>
          <p:cNvPr id="13" name="Title 1">
            <a:extLst>
              <a:ext uri="{FF2B5EF4-FFF2-40B4-BE49-F238E27FC236}">
                <a16:creationId xmlns:a16="http://schemas.microsoft.com/office/drawing/2014/main" id="{CFCE3314-74F0-4E41-80CD-73C5CBD2D1DF}"/>
              </a:ext>
            </a:extLst>
          </p:cNvPr>
          <p:cNvSpPr>
            <a:spLocks noGrp="1"/>
          </p:cNvSpPr>
          <p:nvPr>
            <p:ph type="title" hasCustomPrompt="1"/>
          </p:nvPr>
        </p:nvSpPr>
        <p:spPr>
          <a:xfrm>
            <a:off x="360000" y="2016000"/>
            <a:ext cx="7560012" cy="1620000"/>
          </a:xfrm>
        </p:spPr>
        <p:txBody>
          <a:bodyPr anchor="t" anchorCtr="0"/>
          <a:lstStyle>
            <a:lvl1pPr algn="l">
              <a:lnSpc>
                <a:spcPct val="90000"/>
              </a:lnSpc>
              <a:defRPr sz="3200" b="1" i="0" cap="none" baseline="0">
                <a:solidFill>
                  <a:schemeClr val="bg1"/>
                </a:solidFill>
                <a:latin typeface="Century Gothic" panose="020B0502020202020204" pitchFamily="34" charset="0"/>
              </a:defRPr>
            </a:lvl1pPr>
          </a:lstStyle>
          <a:p>
            <a:r>
              <a:rPr lang="en-US" dirty="0"/>
              <a:t>Click to edit Master Divider title style</a:t>
            </a:r>
            <a:endParaRPr lang="en-GB" dirty="0"/>
          </a:p>
        </p:txBody>
      </p:sp>
    </p:spTree>
    <p:extLst>
      <p:ext uri="{BB962C8B-B14F-4D97-AF65-F5344CB8AC3E}">
        <p14:creationId xmlns:p14="http://schemas.microsoft.com/office/powerpoint/2010/main" val="3244328742"/>
      </p:ext>
    </p:extLst>
  </p:cSld>
  <p:clrMapOvr>
    <a:masterClrMapping/>
  </p:clrMapOvr>
  <p:extLst>
    <p:ext uri="{DCECCB84-F9BA-43D5-87BE-67443E8EF086}">
      <p15:sldGuideLst xmlns:p15="http://schemas.microsoft.com/office/powerpoint/2012/main">
        <p15:guide id="1" pos="224">
          <p15:clr>
            <a:srgbClr val="CCCCCC"/>
          </p15:clr>
        </p15:guide>
        <p15:guide id="2" pos="3176">
          <p15:clr>
            <a:srgbClr val="CCCCC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purple)">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8D3200-2479-0B46-840C-F1CF4DA777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39624" cy="6840538"/>
          </a:xfrm>
          <a:prstGeom prst="rect">
            <a:avLst/>
          </a:prstGeom>
        </p:spPr>
      </p:pic>
      <p:sp>
        <p:nvSpPr>
          <p:cNvPr id="2" name="Title 1"/>
          <p:cNvSpPr>
            <a:spLocks noGrp="1"/>
          </p:cNvSpPr>
          <p:nvPr>
            <p:ph type="title" hasCustomPrompt="1"/>
          </p:nvPr>
        </p:nvSpPr>
        <p:spPr>
          <a:xfrm>
            <a:off x="360000" y="2016000"/>
            <a:ext cx="7560012" cy="1620000"/>
          </a:xfrm>
        </p:spPr>
        <p:txBody>
          <a:bodyPr anchor="t" anchorCtr="0"/>
          <a:lstStyle>
            <a:lvl1pPr algn="l">
              <a:lnSpc>
                <a:spcPct val="90000"/>
              </a:lnSpc>
              <a:defRPr sz="3200" b="1" i="0" cap="none" baseline="0">
                <a:solidFill>
                  <a:schemeClr val="bg1"/>
                </a:solidFill>
                <a:latin typeface="Century Gothic" panose="020B0502020202020204" pitchFamily="34" charset="0"/>
              </a:defRPr>
            </a:lvl1pPr>
          </a:lstStyle>
          <a:p>
            <a:r>
              <a:rPr lang="en-US" dirty="0"/>
              <a:t>Click to edit Master Divider title style</a:t>
            </a:r>
            <a:endParaRPr lang="en-GB" dirty="0"/>
          </a:p>
        </p:txBody>
      </p:sp>
      <p:sp>
        <p:nvSpPr>
          <p:cNvPr id="9" name="Slide Number Placeholder 3">
            <a:extLst>
              <a:ext uri="{FF2B5EF4-FFF2-40B4-BE49-F238E27FC236}">
                <a16:creationId xmlns:a16="http://schemas.microsoft.com/office/drawing/2014/main" id="{6CBC731C-682B-904E-A9DA-F41C347451CD}"/>
              </a:ext>
            </a:extLst>
          </p:cNvPr>
          <p:cNvSpPr>
            <a:spLocks noGrp="1"/>
          </p:cNvSpPr>
          <p:nvPr>
            <p:ph type="sldNum" sz="quarter" idx="12"/>
          </p:nvPr>
        </p:nvSpPr>
        <p:spPr>
          <a:xfrm>
            <a:off x="360000" y="6318000"/>
            <a:ext cx="360000" cy="262800"/>
          </a:xfrm>
          <a:prstGeom prst="rect">
            <a:avLst/>
          </a:prstGeom>
        </p:spPr>
        <p:txBody>
          <a:bodyPr/>
          <a:lstStyle>
            <a:lvl1pPr algn="l">
              <a:defRPr b="1" i="0">
                <a:solidFill>
                  <a:schemeClr val="bg1"/>
                </a:solidFill>
                <a:latin typeface="Century Gothic" panose="020B0502020202020204" pitchFamily="34" charset="0"/>
              </a:defRPr>
            </a:lvl1pPr>
          </a:lstStyle>
          <a:p>
            <a:fld id="{0B868178-02AE-42FC-958D-6B8F13B60175}" type="slidenum">
              <a:rPr lang="en-GB" smtClean="0"/>
              <a:pPr/>
              <a:t>‹#›</a:t>
            </a:fld>
            <a:endParaRPr lang="en-GB"/>
          </a:p>
        </p:txBody>
      </p:sp>
      <p:pic>
        <p:nvPicPr>
          <p:cNvPr id="8" name="Picture 7">
            <a:extLst>
              <a:ext uri="{FF2B5EF4-FFF2-40B4-BE49-F238E27FC236}">
                <a16:creationId xmlns:a16="http://schemas.microsoft.com/office/drawing/2014/main" id="{2848D90A-7108-864A-B81A-ED7B0B9A7E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09484" y="6271200"/>
            <a:ext cx="477552" cy="477552"/>
          </a:xfrm>
          <a:prstGeom prst="rect">
            <a:avLst/>
          </a:prstGeom>
        </p:spPr>
      </p:pic>
      <p:sp>
        <p:nvSpPr>
          <p:cNvPr id="10" name="Footer Placeholder 4"/>
          <p:cNvSpPr>
            <a:spLocks noGrp="1"/>
          </p:cNvSpPr>
          <p:nvPr>
            <p:ph type="ftr" sz="quarter" idx="3"/>
          </p:nvPr>
        </p:nvSpPr>
        <p:spPr>
          <a:xfrm>
            <a:off x="8856116" y="6318000"/>
            <a:ext cx="2447872" cy="262800"/>
          </a:xfrm>
          <a:prstGeom prst="rect">
            <a:avLst/>
          </a:prstGeom>
        </p:spPr>
        <p:txBody>
          <a:bodyPr vert="horz" lIns="0" tIns="0" rIns="0" bIns="0" rtlCol="0" anchor="b" anchorCtr="0">
            <a:noAutofit/>
          </a:bodyPr>
          <a:lstStyle>
            <a:lvl1pPr algn="r">
              <a:defRPr sz="1000" b="1">
                <a:solidFill>
                  <a:schemeClr val="bg1"/>
                </a:solidFill>
              </a:defRPr>
            </a:lvl1pPr>
          </a:lstStyle>
          <a:p>
            <a:r>
              <a:rPr lang="en-GB" dirty="0"/>
              <a:t>Enter Security Classification or remove</a:t>
            </a:r>
          </a:p>
        </p:txBody>
      </p:sp>
    </p:spTree>
    <p:extLst>
      <p:ext uri="{BB962C8B-B14F-4D97-AF65-F5344CB8AC3E}">
        <p14:creationId xmlns:p14="http://schemas.microsoft.com/office/powerpoint/2010/main" val="3284594258"/>
      </p:ext>
    </p:extLst>
  </p:cSld>
  <p:clrMapOvr>
    <a:masterClrMapping/>
  </p:clrMapOvr>
  <p:extLst>
    <p:ext uri="{DCECCB84-F9BA-43D5-87BE-67443E8EF086}">
      <p15:sldGuideLst xmlns:p15="http://schemas.microsoft.com/office/powerpoint/2012/main">
        <p15:guide id="1" pos="224" userDrawn="1">
          <p15:clr>
            <a:srgbClr val="CCCCCC"/>
          </p15:clr>
        </p15:guide>
        <p15:guide id="2" pos="3176" userDrawn="1">
          <p15:clr>
            <a:srgbClr val="CCCCCC"/>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6ECA2DA-C317-CB40-89FE-CBD5A23397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39624" cy="6840538"/>
          </a:xfrm>
          <a:prstGeom prst="rect">
            <a:avLst/>
          </a:prstGeom>
        </p:spPr>
      </p:pic>
      <p:pic>
        <p:nvPicPr>
          <p:cNvPr id="3" name="Picture 2">
            <a:extLst>
              <a:ext uri="{FF2B5EF4-FFF2-40B4-BE49-F238E27FC236}">
                <a16:creationId xmlns:a16="http://schemas.microsoft.com/office/drawing/2014/main" id="{4FD2530A-56F5-44CF-9F8B-0651CCF6D0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01251" y="2710800"/>
            <a:ext cx="1447392" cy="1422000"/>
          </a:xfrm>
          <a:prstGeom prst="rect">
            <a:avLst/>
          </a:prstGeom>
        </p:spPr>
      </p:pic>
      <p:sp>
        <p:nvSpPr>
          <p:cNvPr id="11" name="TextBox 10">
            <a:extLst>
              <a:ext uri="{FF2B5EF4-FFF2-40B4-BE49-F238E27FC236}">
                <a16:creationId xmlns:a16="http://schemas.microsoft.com/office/drawing/2014/main" id="{D1B30074-3AA9-914C-AD7C-4672820CE5E3}"/>
              </a:ext>
            </a:extLst>
          </p:cNvPr>
          <p:cNvSpPr txBox="1"/>
          <p:nvPr userDrawn="1"/>
        </p:nvSpPr>
        <p:spPr>
          <a:xfrm>
            <a:off x="9933186" y="6316691"/>
            <a:ext cx="2160000" cy="261818"/>
          </a:xfrm>
          <a:prstGeom prst="rect">
            <a:avLst/>
          </a:prstGeom>
          <a:noFill/>
        </p:spPr>
        <p:txBody>
          <a:bodyPr wrap="square" lIns="0" tIns="0" rIns="0" bIns="0" rtlCol="0" anchor="b" anchorCtr="0">
            <a:noAutofit/>
          </a:bodyPr>
          <a:lstStyle/>
          <a:p>
            <a:r>
              <a:rPr lang="en-GB" sz="1000" b="1" i="0" dirty="0">
                <a:solidFill>
                  <a:schemeClr val="bg1"/>
                </a:solidFill>
                <a:latin typeface="Century Gothic" panose="020B0502020202020204" pitchFamily="34" charset="0"/>
              </a:rPr>
              <a:t>© BT plc</a:t>
            </a:r>
            <a:r>
              <a:rPr lang="en-GB" sz="1000" b="1" i="0" baseline="0" dirty="0">
                <a:solidFill>
                  <a:schemeClr val="bg1"/>
                </a:solidFill>
                <a:latin typeface="Century Gothic" panose="020B0502020202020204" pitchFamily="34" charset="0"/>
              </a:rPr>
              <a:t> 2019</a:t>
            </a:r>
            <a:endParaRPr lang="en-GB" sz="1000" b="1" i="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695728816"/>
      </p:ext>
    </p:extLst>
  </p:cSld>
  <p:clrMapOvr>
    <a:masterClrMapping/>
  </p:clrMapOvr>
  <p:extLst>
    <p:ext uri="{DCECCB84-F9BA-43D5-87BE-67443E8EF086}">
      <p15:sldGuideLst xmlns:p15="http://schemas.microsoft.com/office/powerpoint/2012/main">
        <p15:guide id="1" pos="224" userDrawn="1">
          <p15:clr>
            <a:srgbClr val="CCCCCC"/>
          </p15:clr>
        </p15:guide>
        <p15:guide id="2" pos="3176" userDrawn="1">
          <p15:clr>
            <a:srgbClr val="CCCCCC"/>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large text) (blue)">
    <p:bg>
      <p:bgPr>
        <a:solidFill>
          <a:schemeClr val="accent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94E845-0CA1-2443-A045-12080128E4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39625" cy="6840538"/>
          </a:xfrm>
          <a:prstGeom prst="rect">
            <a:avLst/>
          </a:prstGeom>
        </p:spPr>
      </p:pic>
      <p:sp>
        <p:nvSpPr>
          <p:cNvPr id="7" name="Title 1">
            <a:extLst>
              <a:ext uri="{FF2B5EF4-FFF2-40B4-BE49-F238E27FC236}">
                <a16:creationId xmlns:a16="http://schemas.microsoft.com/office/drawing/2014/main" id="{3B9A7C5A-A4E5-084B-874F-1EBE27C1A2C6}"/>
              </a:ext>
            </a:extLst>
          </p:cNvPr>
          <p:cNvSpPr>
            <a:spLocks noGrp="1"/>
          </p:cNvSpPr>
          <p:nvPr>
            <p:ph type="title" hasCustomPrompt="1"/>
          </p:nvPr>
        </p:nvSpPr>
        <p:spPr>
          <a:xfrm>
            <a:off x="360000" y="2016000"/>
            <a:ext cx="7560012" cy="1620000"/>
          </a:xfrm>
        </p:spPr>
        <p:txBody>
          <a:bodyPr anchor="t" anchorCtr="0"/>
          <a:lstStyle>
            <a:lvl1pPr algn="l">
              <a:lnSpc>
                <a:spcPct val="90000"/>
              </a:lnSpc>
              <a:defRPr sz="3200" b="1" i="0" cap="none" baseline="0">
                <a:solidFill>
                  <a:schemeClr val="bg1"/>
                </a:solidFill>
                <a:latin typeface="Century Gothic" panose="020B0502020202020204" pitchFamily="34" charset="0"/>
              </a:defRPr>
            </a:lvl1pPr>
          </a:lstStyle>
          <a:p>
            <a:r>
              <a:rPr lang="en-US" dirty="0"/>
              <a:t>Click to edit Master Divider title style</a:t>
            </a:r>
            <a:endParaRPr lang="en-GB" dirty="0"/>
          </a:p>
        </p:txBody>
      </p:sp>
      <p:sp>
        <p:nvSpPr>
          <p:cNvPr id="10" name="Slide Number Placeholder 3">
            <a:extLst>
              <a:ext uri="{FF2B5EF4-FFF2-40B4-BE49-F238E27FC236}">
                <a16:creationId xmlns:a16="http://schemas.microsoft.com/office/drawing/2014/main" id="{35AEA2BA-177C-E64B-9837-AABF6BC3D7B1}"/>
              </a:ext>
            </a:extLst>
          </p:cNvPr>
          <p:cNvSpPr>
            <a:spLocks noGrp="1"/>
          </p:cNvSpPr>
          <p:nvPr>
            <p:ph type="sldNum" sz="quarter" idx="12"/>
          </p:nvPr>
        </p:nvSpPr>
        <p:spPr>
          <a:xfrm>
            <a:off x="360000" y="6318000"/>
            <a:ext cx="360000" cy="262800"/>
          </a:xfrm>
          <a:prstGeom prst="rect">
            <a:avLst/>
          </a:prstGeom>
        </p:spPr>
        <p:txBody>
          <a:bodyPr/>
          <a:lstStyle>
            <a:lvl1pPr algn="l">
              <a:defRPr b="1" i="0">
                <a:solidFill>
                  <a:schemeClr val="bg1"/>
                </a:solidFill>
                <a:latin typeface="Century Gothic" panose="020B0502020202020204" pitchFamily="34" charset="0"/>
              </a:defRPr>
            </a:lvl1pPr>
          </a:lstStyle>
          <a:p>
            <a:fld id="{0B868178-02AE-42FC-958D-6B8F13B60175}" type="slidenum">
              <a:rPr lang="en-GB" smtClean="0"/>
              <a:pPr/>
              <a:t>‹#›</a:t>
            </a:fld>
            <a:endParaRPr lang="en-GB"/>
          </a:p>
        </p:txBody>
      </p:sp>
      <p:pic>
        <p:nvPicPr>
          <p:cNvPr id="8" name="Picture 7">
            <a:extLst>
              <a:ext uri="{FF2B5EF4-FFF2-40B4-BE49-F238E27FC236}">
                <a16:creationId xmlns:a16="http://schemas.microsoft.com/office/drawing/2014/main" id="{969AB210-B4BE-3745-A764-C8A3F4B799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09484" y="6271200"/>
            <a:ext cx="477552" cy="477552"/>
          </a:xfrm>
          <a:prstGeom prst="rect">
            <a:avLst/>
          </a:prstGeom>
        </p:spPr>
      </p:pic>
      <p:sp>
        <p:nvSpPr>
          <p:cNvPr id="9" name="Footer Placeholder 4"/>
          <p:cNvSpPr>
            <a:spLocks noGrp="1"/>
          </p:cNvSpPr>
          <p:nvPr>
            <p:ph type="ftr" sz="quarter" idx="3"/>
          </p:nvPr>
        </p:nvSpPr>
        <p:spPr>
          <a:xfrm>
            <a:off x="8856116" y="6318000"/>
            <a:ext cx="2447872" cy="262800"/>
          </a:xfrm>
          <a:prstGeom prst="rect">
            <a:avLst/>
          </a:prstGeom>
        </p:spPr>
        <p:txBody>
          <a:bodyPr vert="horz" lIns="0" tIns="0" rIns="0" bIns="0" rtlCol="0" anchor="b" anchorCtr="0">
            <a:noAutofit/>
          </a:bodyPr>
          <a:lstStyle>
            <a:lvl1pPr algn="r">
              <a:defRPr sz="1000" b="1">
                <a:solidFill>
                  <a:schemeClr val="bg1"/>
                </a:solidFill>
              </a:defRPr>
            </a:lvl1pPr>
          </a:lstStyle>
          <a:p>
            <a:r>
              <a:rPr lang="en-GB" dirty="0"/>
              <a:t>Enter Security Classification or remove</a:t>
            </a:r>
          </a:p>
        </p:txBody>
      </p:sp>
    </p:spTree>
    <p:extLst>
      <p:ext uri="{BB962C8B-B14F-4D97-AF65-F5344CB8AC3E}">
        <p14:creationId xmlns:p14="http://schemas.microsoft.com/office/powerpoint/2010/main" val="3635249308"/>
      </p:ext>
    </p:extLst>
  </p:cSld>
  <p:clrMapOvr>
    <a:masterClrMapping/>
  </p:clrMapOvr>
  <p:extLst>
    <p:ext uri="{DCECCB84-F9BA-43D5-87BE-67443E8EF086}">
      <p15:sldGuideLst xmlns:p15="http://schemas.microsoft.com/office/powerpoint/2012/main">
        <p15:guide id="1" pos="224" userDrawn="1">
          <p15:clr>
            <a:srgbClr val="CCCCCC"/>
          </p15:clr>
        </p15:guide>
        <p15:guide id="2" pos="3176" userDrawn="1">
          <p15:clr>
            <a:srgbClr val="CCCCCC"/>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mall text) (purple)">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B44951-02CE-404B-AF0F-AF015BE216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39624" cy="6840538"/>
          </a:xfrm>
          <a:prstGeom prst="rect">
            <a:avLst/>
          </a:prstGeom>
        </p:spPr>
      </p:pic>
      <p:sp>
        <p:nvSpPr>
          <p:cNvPr id="2" name="Title 1"/>
          <p:cNvSpPr>
            <a:spLocks noGrp="1"/>
          </p:cNvSpPr>
          <p:nvPr>
            <p:ph type="title" hasCustomPrompt="1"/>
          </p:nvPr>
        </p:nvSpPr>
        <p:spPr>
          <a:xfrm>
            <a:off x="358775" y="2016000"/>
            <a:ext cx="6480000" cy="324000"/>
          </a:xfrm>
        </p:spPr>
        <p:txBody>
          <a:bodyPr anchor="t" anchorCtr="0"/>
          <a:lstStyle>
            <a:lvl1pPr algn="l">
              <a:lnSpc>
                <a:spcPct val="100000"/>
              </a:lnSpc>
              <a:defRPr sz="2400" b="1" cap="none" baseline="0">
                <a:solidFill>
                  <a:schemeClr val="bg1"/>
                </a:solidFill>
                <a:latin typeface="Century Gothic" panose="020B0502020202020204" pitchFamily="34" charset="0"/>
              </a:defRPr>
            </a:lvl1pPr>
          </a:lstStyle>
          <a:p>
            <a:r>
              <a:rPr lang="en-US" dirty="0"/>
              <a:t>Click to edit Master Divider title style</a:t>
            </a:r>
            <a:endParaRPr lang="en-GB" dirty="0"/>
          </a:p>
        </p:txBody>
      </p:sp>
      <p:sp>
        <p:nvSpPr>
          <p:cNvPr id="9" name="Text Placeholder 8"/>
          <p:cNvSpPr>
            <a:spLocks noGrp="1"/>
          </p:cNvSpPr>
          <p:nvPr>
            <p:ph type="body" sz="quarter" idx="13"/>
          </p:nvPr>
        </p:nvSpPr>
        <p:spPr>
          <a:xfrm>
            <a:off x="358775" y="2376000"/>
            <a:ext cx="6480000" cy="1620000"/>
          </a:xfrm>
        </p:spPr>
        <p:txBody>
          <a:bodyPr/>
          <a:lstStyle>
            <a:lvl1pPr>
              <a:lnSpc>
                <a:spcPct val="100000"/>
              </a:lnSpc>
              <a:defRPr sz="2400" b="0">
                <a:solidFill>
                  <a:schemeClr val="bg1"/>
                </a:solidFill>
                <a:latin typeface="Century Gothic" panose="020B0502020202020204" pitchFamily="34" charset="0"/>
              </a:defRPr>
            </a:lvl1pPr>
          </a:lstStyle>
          <a:p>
            <a:pPr lvl="0"/>
            <a:r>
              <a:rPr lang="en-US"/>
              <a:t>Click to edit Master text styles</a:t>
            </a:r>
          </a:p>
        </p:txBody>
      </p:sp>
      <p:sp>
        <p:nvSpPr>
          <p:cNvPr id="10" name="Slide Number Placeholder 3">
            <a:extLst>
              <a:ext uri="{FF2B5EF4-FFF2-40B4-BE49-F238E27FC236}">
                <a16:creationId xmlns:a16="http://schemas.microsoft.com/office/drawing/2014/main" id="{D8447239-4152-6A49-BAF1-40CFBC712E4F}"/>
              </a:ext>
            </a:extLst>
          </p:cNvPr>
          <p:cNvSpPr>
            <a:spLocks noGrp="1"/>
          </p:cNvSpPr>
          <p:nvPr>
            <p:ph type="sldNum" sz="quarter" idx="12"/>
          </p:nvPr>
        </p:nvSpPr>
        <p:spPr>
          <a:xfrm>
            <a:off x="360000" y="6318000"/>
            <a:ext cx="360000" cy="262800"/>
          </a:xfrm>
          <a:prstGeom prst="rect">
            <a:avLst/>
          </a:prstGeom>
        </p:spPr>
        <p:txBody>
          <a:bodyPr/>
          <a:lstStyle>
            <a:lvl1pPr algn="l">
              <a:defRPr b="1" i="0">
                <a:solidFill>
                  <a:schemeClr val="bg1"/>
                </a:solidFill>
                <a:latin typeface="Century Gothic" panose="020B0502020202020204" pitchFamily="34" charset="0"/>
              </a:defRPr>
            </a:lvl1pPr>
          </a:lstStyle>
          <a:p>
            <a:fld id="{0B868178-02AE-42FC-958D-6B8F13B60175}" type="slidenum">
              <a:rPr lang="en-GB" smtClean="0"/>
              <a:pPr/>
              <a:t>‹#›</a:t>
            </a:fld>
            <a:endParaRPr lang="en-GB"/>
          </a:p>
        </p:txBody>
      </p:sp>
      <p:pic>
        <p:nvPicPr>
          <p:cNvPr id="12" name="Picture 11">
            <a:extLst>
              <a:ext uri="{FF2B5EF4-FFF2-40B4-BE49-F238E27FC236}">
                <a16:creationId xmlns:a16="http://schemas.microsoft.com/office/drawing/2014/main" id="{AF3FB640-48C0-FC43-83C8-425617B372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09484" y="6271200"/>
            <a:ext cx="477552" cy="477552"/>
          </a:xfrm>
          <a:prstGeom prst="rect">
            <a:avLst/>
          </a:prstGeom>
        </p:spPr>
      </p:pic>
      <p:sp>
        <p:nvSpPr>
          <p:cNvPr id="11" name="Footer Placeholder 4"/>
          <p:cNvSpPr>
            <a:spLocks noGrp="1"/>
          </p:cNvSpPr>
          <p:nvPr>
            <p:ph type="ftr" sz="quarter" idx="3"/>
          </p:nvPr>
        </p:nvSpPr>
        <p:spPr>
          <a:xfrm>
            <a:off x="8856116" y="6318000"/>
            <a:ext cx="2447872" cy="262800"/>
          </a:xfrm>
          <a:prstGeom prst="rect">
            <a:avLst/>
          </a:prstGeom>
        </p:spPr>
        <p:txBody>
          <a:bodyPr vert="horz" lIns="0" tIns="0" rIns="0" bIns="0" rtlCol="0" anchor="b" anchorCtr="0">
            <a:noAutofit/>
          </a:bodyPr>
          <a:lstStyle>
            <a:lvl1pPr algn="r">
              <a:defRPr sz="1000" b="1">
                <a:solidFill>
                  <a:schemeClr val="bg1"/>
                </a:solidFill>
              </a:defRPr>
            </a:lvl1pPr>
          </a:lstStyle>
          <a:p>
            <a:r>
              <a:rPr lang="en-GB" dirty="0"/>
              <a:t>Enter Security Classification or remove</a:t>
            </a:r>
          </a:p>
        </p:txBody>
      </p:sp>
    </p:spTree>
    <p:extLst>
      <p:ext uri="{BB962C8B-B14F-4D97-AF65-F5344CB8AC3E}">
        <p14:creationId xmlns:p14="http://schemas.microsoft.com/office/powerpoint/2010/main" val="2322115296"/>
      </p:ext>
    </p:extLst>
  </p:cSld>
  <p:clrMapOvr>
    <a:masterClrMapping/>
  </p:clrMapOvr>
  <p:extLst>
    <p:ext uri="{DCECCB84-F9BA-43D5-87BE-67443E8EF086}">
      <p15:sldGuideLst xmlns:p15="http://schemas.microsoft.com/office/powerpoint/2012/main">
        <p15:guide id="1" pos="224" userDrawn="1">
          <p15:clr>
            <a:srgbClr val="CCCCCC"/>
          </p15:clr>
        </p15:guide>
        <p15:guide id="2" pos="3176" userDrawn="1">
          <p15:clr>
            <a:srgbClr val="CCCCCC"/>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tatement (purpl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908DFE-CFFC-0B49-81C8-88E92473B5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39624" cy="6840538"/>
          </a:xfrm>
          <a:prstGeom prst="rect">
            <a:avLst/>
          </a:prstGeom>
        </p:spPr>
      </p:pic>
      <p:sp>
        <p:nvSpPr>
          <p:cNvPr id="2" name="Title 1"/>
          <p:cNvSpPr>
            <a:spLocks noGrp="1"/>
          </p:cNvSpPr>
          <p:nvPr>
            <p:ph type="title" hasCustomPrompt="1"/>
          </p:nvPr>
        </p:nvSpPr>
        <p:spPr>
          <a:xfrm>
            <a:off x="358775" y="2016000"/>
            <a:ext cx="11520000" cy="2700000"/>
          </a:xfrm>
        </p:spPr>
        <p:txBody>
          <a:bodyPr anchor="ctr" anchorCtr="0"/>
          <a:lstStyle>
            <a:lvl1pPr algn="ctr">
              <a:lnSpc>
                <a:spcPct val="90000"/>
              </a:lnSpc>
              <a:defRPr sz="3200" b="1" cap="none" baseline="0">
                <a:solidFill>
                  <a:schemeClr val="bg1"/>
                </a:solidFill>
                <a:latin typeface="Century Gothic" panose="020B0502020202020204" pitchFamily="34" charset="0"/>
              </a:defRPr>
            </a:lvl1pPr>
          </a:lstStyle>
          <a:p>
            <a:r>
              <a:rPr lang="en-US" dirty="0"/>
              <a:t>Click to edit Master Divider title style</a:t>
            </a:r>
            <a:endParaRPr lang="en-GB" dirty="0"/>
          </a:p>
        </p:txBody>
      </p:sp>
      <p:pic>
        <p:nvPicPr>
          <p:cNvPr id="5" name="Picture 4">
            <a:extLst>
              <a:ext uri="{FF2B5EF4-FFF2-40B4-BE49-F238E27FC236}">
                <a16:creationId xmlns:a16="http://schemas.microsoft.com/office/drawing/2014/main" id="{20DB4D85-0A02-8543-9160-78A1DEC9DB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09484" y="6271200"/>
            <a:ext cx="477552" cy="477552"/>
          </a:xfrm>
          <a:prstGeom prst="rect">
            <a:avLst/>
          </a:prstGeom>
        </p:spPr>
      </p:pic>
      <p:sp>
        <p:nvSpPr>
          <p:cNvPr id="8" name="Slide Number Placeholder 3">
            <a:extLst>
              <a:ext uri="{FF2B5EF4-FFF2-40B4-BE49-F238E27FC236}">
                <a16:creationId xmlns:a16="http://schemas.microsoft.com/office/drawing/2014/main" id="{8561822B-4A7D-5843-9315-1B2402B04439}"/>
              </a:ext>
            </a:extLst>
          </p:cNvPr>
          <p:cNvSpPr>
            <a:spLocks noGrp="1"/>
          </p:cNvSpPr>
          <p:nvPr>
            <p:ph type="sldNum" sz="quarter" idx="12"/>
          </p:nvPr>
        </p:nvSpPr>
        <p:spPr>
          <a:xfrm>
            <a:off x="360000" y="6318000"/>
            <a:ext cx="360000" cy="262800"/>
          </a:xfrm>
          <a:prstGeom prst="rect">
            <a:avLst/>
          </a:prstGeom>
        </p:spPr>
        <p:txBody>
          <a:bodyPr/>
          <a:lstStyle>
            <a:lvl1pPr algn="l">
              <a:defRPr b="1" i="0">
                <a:solidFill>
                  <a:schemeClr val="bg1"/>
                </a:solidFill>
                <a:latin typeface="Century Gothic" panose="020B0502020202020204" pitchFamily="34" charset="0"/>
              </a:defRPr>
            </a:lvl1pPr>
          </a:lstStyle>
          <a:p>
            <a:fld id="{0B868178-02AE-42FC-958D-6B8F13B60175}" type="slidenum">
              <a:rPr lang="en-GB" smtClean="0"/>
              <a:pPr/>
              <a:t>‹#›</a:t>
            </a:fld>
            <a:endParaRPr lang="en-GB"/>
          </a:p>
        </p:txBody>
      </p:sp>
    </p:spTree>
    <p:extLst>
      <p:ext uri="{BB962C8B-B14F-4D97-AF65-F5344CB8AC3E}">
        <p14:creationId xmlns:p14="http://schemas.microsoft.com/office/powerpoint/2010/main" val="1125592273"/>
      </p:ext>
    </p:extLst>
  </p:cSld>
  <p:clrMapOvr>
    <a:masterClrMapping/>
  </p:clrMapOvr>
  <p:extLst>
    <p:ext uri="{DCECCB84-F9BA-43D5-87BE-67443E8EF086}">
      <p15:sldGuideLst xmlns:p15="http://schemas.microsoft.com/office/powerpoint/2012/main">
        <p15:guide id="1" pos="224" userDrawn="1">
          <p15:clr>
            <a:srgbClr val="CCCCCC"/>
          </p15:clr>
        </p15:guide>
        <p15:guide id="2" pos="3176" userDrawn="1">
          <p15:clr>
            <a:srgbClr val="CCCCCC"/>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7" name="Slide Number Placeholder 3">
            <a:extLst>
              <a:ext uri="{FF2B5EF4-FFF2-40B4-BE49-F238E27FC236}">
                <a16:creationId xmlns:a16="http://schemas.microsoft.com/office/drawing/2014/main" id="{845E0592-16A3-6C47-B3F4-79A4DADC8378}"/>
              </a:ext>
            </a:extLst>
          </p:cNvPr>
          <p:cNvSpPr>
            <a:spLocks noGrp="1"/>
          </p:cNvSpPr>
          <p:nvPr>
            <p:ph type="sldNum" sz="quarter" idx="12"/>
          </p:nvPr>
        </p:nvSpPr>
        <p:spPr>
          <a:xfrm>
            <a:off x="360000" y="6318000"/>
            <a:ext cx="360000"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a:p>
        </p:txBody>
      </p:sp>
      <p:sp>
        <p:nvSpPr>
          <p:cNvPr id="6" name="Footer Placeholder 4"/>
          <p:cNvSpPr>
            <a:spLocks noGrp="1"/>
          </p:cNvSpPr>
          <p:nvPr>
            <p:ph type="ftr" sz="quarter" idx="3"/>
          </p:nvPr>
        </p:nvSpPr>
        <p:spPr>
          <a:xfrm>
            <a:off x="8856116" y="6318000"/>
            <a:ext cx="2447872" cy="262800"/>
          </a:xfrm>
          <a:prstGeom prst="rect">
            <a:avLst/>
          </a:prstGeom>
        </p:spPr>
        <p:txBody>
          <a:bodyPr vert="horz" lIns="0" tIns="0" rIns="0" bIns="0" rtlCol="0" anchor="b" anchorCtr="0">
            <a:noAutofit/>
          </a:bodyPr>
          <a:lstStyle>
            <a:lvl1pPr algn="r">
              <a:defRPr sz="1000" b="1">
                <a:solidFill>
                  <a:schemeClr val="accent1"/>
                </a:solidFill>
              </a:defRPr>
            </a:lvl1pPr>
          </a:lstStyle>
          <a:p>
            <a:r>
              <a:rPr lang="en-GB"/>
              <a:t>Enter Security Classification or remove</a:t>
            </a:r>
            <a:endParaRPr lang="en-GB" dirty="0"/>
          </a:p>
        </p:txBody>
      </p:sp>
      <p:sp>
        <p:nvSpPr>
          <p:cNvPr id="8" name="Date Placeholder 11">
            <a:extLst>
              <a:ext uri="{FF2B5EF4-FFF2-40B4-BE49-F238E27FC236}">
                <a16:creationId xmlns:a16="http://schemas.microsoft.com/office/drawing/2014/main" id="{C39E60E8-B03D-CF46-B400-1768FAAA8855}"/>
              </a:ext>
            </a:extLst>
          </p:cNvPr>
          <p:cNvSpPr>
            <a:spLocks noGrp="1"/>
          </p:cNvSpPr>
          <p:nvPr>
            <p:ph type="dt" sz="half" idx="2"/>
          </p:nvPr>
        </p:nvSpPr>
        <p:spPr>
          <a:xfrm>
            <a:off x="863228" y="6228581"/>
            <a:ext cx="7776864" cy="352220"/>
          </a:xfrm>
          <a:prstGeom prst="rect">
            <a:avLst/>
          </a:prstGeom>
        </p:spPr>
        <p:txBody>
          <a:bodyPr vert="horz" lIns="0" tIns="0" rIns="0" bIns="0" rtlCol="0" anchor="b" anchorCtr="0">
            <a:noAutofit/>
          </a:bodyPr>
          <a:lstStyle>
            <a:lvl1pPr>
              <a:defRPr lang="en-GB" sz="1000" b="0" i="0" smtClean="0">
                <a:solidFill>
                  <a:schemeClr val="accent1"/>
                </a:solidFill>
                <a:latin typeface="+mn-lt"/>
              </a:defRPr>
            </a:lvl1pPr>
          </a:lstStyle>
          <a:p>
            <a:r>
              <a:rPr lang="en-GB"/>
              <a:t>Source / Note: remove if not required</a:t>
            </a:r>
            <a:endParaRPr lang="en-GB" dirty="0"/>
          </a:p>
        </p:txBody>
      </p:sp>
    </p:spTree>
    <p:extLst>
      <p:ext uri="{BB962C8B-B14F-4D97-AF65-F5344CB8AC3E}">
        <p14:creationId xmlns:p14="http://schemas.microsoft.com/office/powerpoint/2010/main" val="702338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2016000"/>
            <a:ext cx="11527036" cy="36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lide Number Placeholder 3">
            <a:extLst>
              <a:ext uri="{FF2B5EF4-FFF2-40B4-BE49-F238E27FC236}">
                <a16:creationId xmlns:a16="http://schemas.microsoft.com/office/drawing/2014/main" id="{1E79229F-E4F2-2C46-A797-0DA293D70896}"/>
              </a:ext>
            </a:extLst>
          </p:cNvPr>
          <p:cNvSpPr>
            <a:spLocks noGrp="1"/>
          </p:cNvSpPr>
          <p:nvPr>
            <p:ph type="sldNum" sz="quarter" idx="12"/>
          </p:nvPr>
        </p:nvSpPr>
        <p:spPr>
          <a:xfrm>
            <a:off x="360000" y="6318000"/>
            <a:ext cx="360000"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4" name="TextBox 3">
            <a:extLst>
              <a:ext uri="{FF2B5EF4-FFF2-40B4-BE49-F238E27FC236}">
                <a16:creationId xmlns:a16="http://schemas.microsoft.com/office/drawing/2014/main" id="{C4F1F03D-C4F0-AF4D-AFFF-609C4FF4D6D3}"/>
              </a:ext>
            </a:extLst>
          </p:cNvPr>
          <p:cNvSpPr txBox="1"/>
          <p:nvPr userDrawn="1"/>
        </p:nvSpPr>
        <p:spPr>
          <a:xfrm>
            <a:off x="11613823" y="6485641"/>
            <a:ext cx="0" cy="0"/>
          </a:xfrm>
          <a:prstGeom prst="rect">
            <a:avLst/>
          </a:prstGeom>
          <a:noFill/>
        </p:spPr>
        <p:txBody>
          <a:bodyPr wrap="none" lIns="0" tIns="0" rIns="0" bIns="0" rtlCol="0">
            <a:noAutofit/>
          </a:bodyPr>
          <a:lstStyle/>
          <a:p>
            <a:endParaRPr lang="en-US" sz="1500" dirty="0" err="1"/>
          </a:p>
        </p:txBody>
      </p:sp>
      <p:sp>
        <p:nvSpPr>
          <p:cNvPr id="6" name="Title 5">
            <a:extLst>
              <a:ext uri="{FF2B5EF4-FFF2-40B4-BE49-F238E27FC236}">
                <a16:creationId xmlns:a16="http://schemas.microsoft.com/office/drawing/2014/main" id="{6B1B4166-45F0-DA42-B193-E60E5144CA12}"/>
              </a:ext>
            </a:extLst>
          </p:cNvPr>
          <p:cNvSpPr>
            <a:spLocks noGrp="1"/>
          </p:cNvSpPr>
          <p:nvPr>
            <p:ph type="title"/>
          </p:nvPr>
        </p:nvSpPr>
        <p:spPr/>
        <p:txBody>
          <a:bodyPr/>
          <a:lstStyle/>
          <a:p>
            <a:r>
              <a:rPr lang="en-US"/>
              <a:t>Click to edit Master title style</a:t>
            </a:r>
          </a:p>
        </p:txBody>
      </p:sp>
      <p:sp>
        <p:nvSpPr>
          <p:cNvPr id="9" name="Footer Placeholder 4"/>
          <p:cNvSpPr>
            <a:spLocks noGrp="1"/>
          </p:cNvSpPr>
          <p:nvPr>
            <p:ph type="ftr" sz="quarter" idx="3"/>
          </p:nvPr>
        </p:nvSpPr>
        <p:spPr>
          <a:xfrm>
            <a:off x="8856116" y="6318000"/>
            <a:ext cx="2447872" cy="262800"/>
          </a:xfrm>
          <a:prstGeom prst="rect">
            <a:avLst/>
          </a:prstGeom>
        </p:spPr>
        <p:txBody>
          <a:bodyPr vert="horz" lIns="0" tIns="0" rIns="0" bIns="0" rtlCol="0" anchor="b" anchorCtr="0">
            <a:noAutofit/>
          </a:bodyPr>
          <a:lstStyle>
            <a:lvl1pPr algn="r">
              <a:defRPr sz="1000" b="1">
                <a:solidFill>
                  <a:schemeClr val="accent1"/>
                </a:solidFill>
              </a:defRPr>
            </a:lvl1pPr>
          </a:lstStyle>
          <a:p>
            <a:r>
              <a:rPr lang="en-GB"/>
              <a:t>Enter Security Classification or remove</a:t>
            </a:r>
            <a:endParaRPr lang="en-GB" dirty="0"/>
          </a:p>
        </p:txBody>
      </p:sp>
      <p:sp>
        <p:nvSpPr>
          <p:cNvPr id="11" name="Date Placeholder 11">
            <a:extLst>
              <a:ext uri="{FF2B5EF4-FFF2-40B4-BE49-F238E27FC236}">
                <a16:creationId xmlns:a16="http://schemas.microsoft.com/office/drawing/2014/main" id="{C39E60E8-B03D-CF46-B400-1768FAAA8855}"/>
              </a:ext>
            </a:extLst>
          </p:cNvPr>
          <p:cNvSpPr>
            <a:spLocks noGrp="1"/>
          </p:cNvSpPr>
          <p:nvPr>
            <p:ph type="dt" sz="half" idx="2"/>
          </p:nvPr>
        </p:nvSpPr>
        <p:spPr>
          <a:xfrm>
            <a:off x="863228" y="6228581"/>
            <a:ext cx="7776864" cy="352220"/>
          </a:xfrm>
          <a:prstGeom prst="rect">
            <a:avLst/>
          </a:prstGeom>
        </p:spPr>
        <p:txBody>
          <a:bodyPr vert="horz" lIns="0" tIns="0" rIns="0" bIns="0" rtlCol="0" anchor="b" anchorCtr="0">
            <a:noAutofit/>
          </a:bodyPr>
          <a:lstStyle>
            <a:lvl1pPr>
              <a:defRPr lang="en-GB" sz="1000" b="0" i="0" smtClean="0">
                <a:solidFill>
                  <a:schemeClr val="accent1"/>
                </a:solidFill>
                <a:latin typeface="+mn-lt"/>
              </a:defRPr>
            </a:lvl1pPr>
          </a:lstStyle>
          <a:p>
            <a:r>
              <a:rPr lang="en-GB"/>
              <a:t>Source / Note: remove if not required</a:t>
            </a:r>
            <a:endParaRPr lang="en-GB" dirty="0"/>
          </a:p>
        </p:txBody>
      </p:sp>
    </p:spTree>
    <p:extLst>
      <p:ext uri="{BB962C8B-B14F-4D97-AF65-F5344CB8AC3E}">
        <p14:creationId xmlns:p14="http://schemas.microsoft.com/office/powerpoint/2010/main" val="898384897"/>
      </p:ext>
    </p:extLst>
  </p:cSld>
  <p:clrMapOvr>
    <a:masterClrMapping/>
  </p:clrMapOvr>
  <p:extLst>
    <p:ext uri="{DCECCB84-F9BA-43D5-87BE-67443E8EF086}">
      <p15:sldGuideLst xmlns:p15="http://schemas.microsoft.com/office/powerpoint/2012/main">
        <p15:guide id="1" pos="224" userDrawn="1">
          <p15:clr>
            <a:srgbClr val="CCCCCC"/>
          </p15:clr>
        </p15:guide>
        <p15:guide id="2" pos="3176" userDrawn="1">
          <p15:clr>
            <a:srgbClr val="CCCCCC"/>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vmlDrawing" Target="../drawings/vmlDrawing1.vml"/><Relationship Id="rId47"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2.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emf"/><Relationship Id="rId20" Type="http://schemas.openxmlformats.org/officeDocument/2006/relationships/slideLayout" Target="../slideLayouts/slideLayout20.xml"/><Relationship Id="rId4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43"/>
            </p:custDataLst>
            <p:extLst>
              <p:ext uri="{D42A27DB-BD31-4B8C-83A1-F6EECF244321}">
                <p14:modId xmlns:p14="http://schemas.microsoft.com/office/powerpoint/2010/main" val="38219090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 name="think-cell Slide" r:id="rId45" imgW="592" imgH="591" progId="TCLayout.ActiveDocument.1">
                  <p:embed/>
                </p:oleObj>
              </mc:Choice>
              <mc:Fallback>
                <p:oleObj name="think-cell Slide" r:id="rId45" imgW="592" imgH="591" progId="TCLayout.ActiveDocument.1">
                  <p:embed/>
                  <p:pic>
                    <p:nvPicPr>
                      <p:cNvPr id="7" name="Object 6" hidden="1"/>
                      <p:cNvPicPr/>
                      <p:nvPr/>
                    </p:nvPicPr>
                    <p:blipFill>
                      <a:blip r:embed="rId4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44"/>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600" b="1" i="0" baseline="0" dirty="0">
              <a:latin typeface="Century Gothic" panose="020B0502020202020204" pitchFamily="34" charset="0"/>
              <a:ea typeface="+mj-ea"/>
              <a:cs typeface="+mj-cs"/>
              <a:sym typeface="Century Gothic" panose="020B0502020202020204" pitchFamily="34" charset="0"/>
            </a:endParaRPr>
          </a:p>
        </p:txBody>
      </p:sp>
      <p:sp>
        <p:nvSpPr>
          <p:cNvPr id="2" name="Title Placeholder 1"/>
          <p:cNvSpPr>
            <a:spLocks noGrp="1"/>
          </p:cNvSpPr>
          <p:nvPr>
            <p:ph type="title"/>
          </p:nvPr>
        </p:nvSpPr>
        <p:spPr>
          <a:xfrm>
            <a:off x="360000" y="828000"/>
            <a:ext cx="11527036" cy="7920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365760" y="2016000"/>
            <a:ext cx="11521276" cy="36000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3"/>
          </p:nvPr>
        </p:nvSpPr>
        <p:spPr>
          <a:xfrm>
            <a:off x="8856116" y="6318000"/>
            <a:ext cx="2447872" cy="262800"/>
          </a:xfrm>
          <a:prstGeom prst="rect">
            <a:avLst/>
          </a:prstGeom>
        </p:spPr>
        <p:txBody>
          <a:bodyPr vert="horz" lIns="0" tIns="0" rIns="0" bIns="0" rtlCol="0" anchor="b" anchorCtr="0">
            <a:noAutofit/>
          </a:bodyPr>
          <a:lstStyle>
            <a:lvl1pPr algn="r">
              <a:defRPr sz="1000" b="1">
                <a:solidFill>
                  <a:schemeClr val="accent1"/>
                </a:solidFill>
              </a:defRPr>
            </a:lvl1pPr>
          </a:lstStyle>
          <a:p>
            <a:r>
              <a:rPr lang="en-GB" dirty="0"/>
              <a:t>Enter Security Classification or remove</a:t>
            </a:r>
          </a:p>
        </p:txBody>
      </p:sp>
      <p:sp>
        <p:nvSpPr>
          <p:cNvPr id="6" name="Slide Number Placeholder 5"/>
          <p:cNvSpPr>
            <a:spLocks noGrp="1"/>
          </p:cNvSpPr>
          <p:nvPr>
            <p:ph type="sldNum" sz="quarter" idx="4"/>
          </p:nvPr>
        </p:nvSpPr>
        <p:spPr>
          <a:xfrm>
            <a:off x="360000" y="6318000"/>
            <a:ext cx="360000" cy="262800"/>
          </a:xfrm>
          <a:prstGeom prst="rect">
            <a:avLst/>
          </a:prstGeom>
        </p:spPr>
        <p:txBody>
          <a:bodyPr vert="horz" lIns="0" tIns="0" rIns="0" bIns="0" rtlCol="0" anchor="b" anchorCtr="0">
            <a:noAutofit/>
          </a:bodyPr>
          <a:lstStyle>
            <a:lvl1pPr algn="ctr">
              <a:defRPr sz="1000" b="1" i="0">
                <a:solidFill>
                  <a:schemeClr val="accent1"/>
                </a:solidFill>
                <a:latin typeface="+mn-lt"/>
              </a:defRPr>
            </a:lvl1pPr>
          </a:lstStyle>
          <a:p>
            <a:pPr algn="l"/>
            <a:fld id="{0B868178-02AE-42FC-958D-6B8F13B60175}" type="slidenum">
              <a:rPr lang="en-GB" smtClean="0"/>
              <a:pPr algn="l"/>
              <a:t>‹#›</a:t>
            </a:fld>
            <a:endParaRPr lang="en-GB" dirty="0"/>
          </a:p>
        </p:txBody>
      </p:sp>
      <p:pic>
        <p:nvPicPr>
          <p:cNvPr id="10" name="Picture 9">
            <a:extLst>
              <a:ext uri="{FF2B5EF4-FFF2-40B4-BE49-F238E27FC236}">
                <a16:creationId xmlns:a16="http://schemas.microsoft.com/office/drawing/2014/main" id="{3AE9E1D1-80B4-4737-A902-4D72D8F4317B}"/>
              </a:ext>
            </a:extLst>
          </p:cNvPr>
          <p:cNvPicPr>
            <a:picLocks noChangeAspect="1"/>
          </p:cNvPicPr>
          <p:nvPr userDrawn="1"/>
        </p:nvPicPr>
        <p:blipFill>
          <a:blip r:embed="rId4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09484" y="6271200"/>
            <a:ext cx="477552" cy="477552"/>
          </a:xfrm>
          <a:prstGeom prst="rect">
            <a:avLst/>
          </a:prstGeom>
        </p:spPr>
      </p:pic>
      <p:sp>
        <p:nvSpPr>
          <p:cNvPr id="12" name="Date Placeholder 11">
            <a:extLst>
              <a:ext uri="{FF2B5EF4-FFF2-40B4-BE49-F238E27FC236}">
                <a16:creationId xmlns:a16="http://schemas.microsoft.com/office/drawing/2014/main" id="{C39E60E8-B03D-CF46-B400-1768FAAA8855}"/>
              </a:ext>
            </a:extLst>
          </p:cNvPr>
          <p:cNvSpPr>
            <a:spLocks noGrp="1"/>
          </p:cNvSpPr>
          <p:nvPr>
            <p:ph type="dt" sz="half" idx="2"/>
          </p:nvPr>
        </p:nvSpPr>
        <p:spPr>
          <a:xfrm>
            <a:off x="863228" y="6228581"/>
            <a:ext cx="7776864" cy="352220"/>
          </a:xfrm>
          <a:prstGeom prst="rect">
            <a:avLst/>
          </a:prstGeom>
        </p:spPr>
        <p:txBody>
          <a:bodyPr vert="horz" lIns="0" tIns="0" rIns="0" bIns="0" rtlCol="0" anchor="b" anchorCtr="0">
            <a:noAutofit/>
          </a:bodyPr>
          <a:lstStyle>
            <a:lvl1pPr>
              <a:defRPr lang="en-GB" sz="1000" b="0" i="0" smtClean="0">
                <a:solidFill>
                  <a:schemeClr val="accent1"/>
                </a:solidFill>
                <a:latin typeface="+mn-lt"/>
              </a:defRPr>
            </a:lvl1pPr>
          </a:lstStyle>
          <a:p>
            <a:r>
              <a:rPr lang="en-GB"/>
              <a:t>Source / Note: remove if not required</a:t>
            </a:r>
            <a:endParaRPr lang="en-GB" dirty="0"/>
          </a:p>
        </p:txBody>
      </p:sp>
    </p:spTree>
    <p:extLst>
      <p:ext uri="{BB962C8B-B14F-4D97-AF65-F5344CB8AC3E}">
        <p14:creationId xmlns:p14="http://schemas.microsoft.com/office/powerpoint/2010/main" val="3743216919"/>
      </p:ext>
    </p:extLst>
  </p:cSld>
  <p:clrMap bg1="lt1" tx1="dk1" bg2="lt2" tx2="dk2" accent1="accent1" accent2="accent2" accent3="accent3" accent4="accent4" accent5="accent5" accent6="accent6" hlink="hlink" folHlink="folHlink"/>
  <p:sldLayoutIdLst>
    <p:sldLayoutId id="2147483649" r:id="rId1"/>
    <p:sldLayoutId id="2147483688" r:id="rId2"/>
    <p:sldLayoutId id="2147483694" r:id="rId3"/>
    <p:sldLayoutId id="2147483651" r:id="rId4"/>
    <p:sldLayoutId id="2147483695" r:id="rId5"/>
    <p:sldLayoutId id="2147483668" r:id="rId6"/>
    <p:sldLayoutId id="2147483674" r:id="rId7"/>
    <p:sldLayoutId id="2147483654" r:id="rId8"/>
    <p:sldLayoutId id="2147483650" r:id="rId9"/>
    <p:sldLayoutId id="2147483652" r:id="rId10"/>
    <p:sldLayoutId id="2147483678" r:id="rId11"/>
    <p:sldLayoutId id="2147483687" r:id="rId12"/>
    <p:sldLayoutId id="2147483679" r:id="rId13"/>
    <p:sldLayoutId id="2147483690" r:id="rId14"/>
    <p:sldLayoutId id="2147483680" r:id="rId15"/>
    <p:sldLayoutId id="2147483681" r:id="rId16"/>
    <p:sldLayoutId id="2147483689" r:id="rId17"/>
    <p:sldLayoutId id="2147483683" r:id="rId18"/>
    <p:sldLayoutId id="2147483691" r:id="rId19"/>
    <p:sldLayoutId id="2147483692"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 id="2147483705" r:id="rId30"/>
    <p:sldLayoutId id="2147483706" r:id="rId31"/>
    <p:sldLayoutId id="2147483707" r:id="rId32"/>
    <p:sldLayoutId id="2147483708" r:id="rId33"/>
    <p:sldLayoutId id="2147483709" r:id="rId34"/>
    <p:sldLayoutId id="2147483710" r:id="rId35"/>
    <p:sldLayoutId id="2147483711" r:id="rId36"/>
    <p:sldLayoutId id="2147483655" r:id="rId37"/>
    <p:sldLayoutId id="2147483712" r:id="rId38"/>
    <p:sldLayoutId id="2147483714" r:id="rId39"/>
    <p:sldLayoutId id="2147483660" r:id="rId40"/>
  </p:sldLayoutIdLst>
  <p:hf hdr="0"/>
  <p:txStyles>
    <p:titleStyle>
      <a:lvl1pPr algn="l" defTabSz="912114" rtl="0" eaLnBrk="1" latinLnBrk="0" hangingPunct="1">
        <a:spcBef>
          <a:spcPct val="0"/>
        </a:spcBef>
        <a:buNone/>
        <a:defRPr sz="2600" b="1" kern="1200">
          <a:solidFill>
            <a:schemeClr val="accent1"/>
          </a:solidFill>
          <a:latin typeface="Century Gothic" panose="020B0502020202020204" pitchFamily="34" charset="0"/>
          <a:ea typeface="+mj-ea"/>
          <a:cs typeface="+mj-cs"/>
        </a:defRPr>
      </a:lvl1pPr>
    </p:titleStyle>
    <p:bodyStyle>
      <a:lvl1pPr marL="0" indent="0" algn="l" defTabSz="912114" rtl="0" eaLnBrk="1" latinLnBrk="0" hangingPunct="1">
        <a:lnSpc>
          <a:spcPct val="110000"/>
        </a:lnSpc>
        <a:spcBef>
          <a:spcPts val="0"/>
        </a:spcBef>
        <a:spcAft>
          <a:spcPts val="0"/>
        </a:spcAft>
        <a:buFontTx/>
        <a:buNone/>
        <a:defRPr sz="1500" b="1" i="0" kern="1200">
          <a:solidFill>
            <a:schemeClr val="tx1"/>
          </a:solidFill>
          <a:latin typeface="Century Gothic" panose="020B0502020202020204" pitchFamily="34" charset="0"/>
          <a:ea typeface="+mn-ea"/>
          <a:cs typeface="+mn-cs"/>
        </a:defRPr>
      </a:lvl1pPr>
      <a:lvl2pPr marL="0" indent="0" algn="l" defTabSz="912114" rtl="0" eaLnBrk="1" latinLnBrk="0" hangingPunct="1">
        <a:lnSpc>
          <a:spcPct val="110000"/>
        </a:lnSpc>
        <a:spcBef>
          <a:spcPts val="0"/>
        </a:spcBef>
        <a:spcAft>
          <a:spcPts val="1950"/>
        </a:spcAft>
        <a:buFont typeface="Arial" panose="020B0604020202020204" pitchFamily="34" charset="0"/>
        <a:buNone/>
        <a:defRPr sz="1500" b="0" i="0" kern="1200">
          <a:solidFill>
            <a:schemeClr val="tx1"/>
          </a:solidFill>
          <a:latin typeface="Century Gothic" panose="020B0502020202020204" pitchFamily="34" charset="0"/>
          <a:ea typeface="+mn-ea"/>
          <a:cs typeface="+mn-cs"/>
        </a:defRPr>
      </a:lvl2pPr>
      <a:lvl3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1500" b="0" i="0" kern="1200">
          <a:solidFill>
            <a:schemeClr val="tx1"/>
          </a:solidFill>
          <a:latin typeface="Century Gothic" panose="020B0502020202020204" pitchFamily="34" charset="0"/>
          <a:ea typeface="+mn-ea"/>
          <a:cs typeface="+mn-cs"/>
        </a:defRPr>
      </a:lvl3pPr>
      <a:lvl4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1500" b="0" i="0" kern="1200">
          <a:solidFill>
            <a:schemeClr val="tx1"/>
          </a:solidFill>
          <a:latin typeface="Century Gothic" panose="020B0502020202020204" pitchFamily="34" charset="0"/>
          <a:ea typeface="+mn-ea"/>
          <a:cs typeface="+mn-cs"/>
        </a:defRPr>
      </a:lvl4pPr>
      <a:lvl5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1500" b="0" i="0" kern="1200">
          <a:solidFill>
            <a:schemeClr val="tx1"/>
          </a:solidFill>
          <a:latin typeface="Century Gothic" panose="020B0502020202020204" pitchFamily="34" charset="0"/>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91" userDrawn="1">
          <p15:clr>
            <a:srgbClr val="F26B43"/>
          </p15:clr>
        </p15:guide>
        <p15:guide id="2" orient="horz" pos="1043" userDrawn="1">
          <p15:clr>
            <a:srgbClr val="F26B43"/>
          </p15:clr>
        </p15:guide>
        <p15:guide id="3" orient="horz" pos="3927" userDrawn="1">
          <p15:clr>
            <a:srgbClr val="F26B43"/>
          </p15:clr>
        </p15:guide>
        <p15:guide id="4" pos="226" userDrawn="1">
          <p15:clr>
            <a:srgbClr val="F26B43"/>
          </p15:clr>
        </p15:guide>
        <p15:guide id="5" pos="317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hyperlink" Target="mailto:andrew.Viggars@bt.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9.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5.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8.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8351FA0-B8FB-4FC8-8E6A-36D27361409B}"/>
              </a:ext>
            </a:extLst>
          </p:cNvPr>
          <p:cNvSpPr>
            <a:spLocks noGrp="1"/>
          </p:cNvSpPr>
          <p:nvPr>
            <p:ph type="sldNum" sz="quarter" idx="12"/>
          </p:nvPr>
        </p:nvSpPr>
        <p:spPr/>
        <p:txBody>
          <a:bodyPr/>
          <a:lstStyle/>
          <a:p>
            <a:fld id="{0B868178-02AE-42FC-958D-6B8F13B60175}" type="slidenum">
              <a:rPr lang="en-GB" smtClean="0"/>
              <a:pPr/>
              <a:t>1</a:t>
            </a:fld>
            <a:endParaRPr lang="en-GB"/>
          </a:p>
        </p:txBody>
      </p:sp>
      <p:sp>
        <p:nvSpPr>
          <p:cNvPr id="4" name="Footer Placeholder 3">
            <a:extLst>
              <a:ext uri="{FF2B5EF4-FFF2-40B4-BE49-F238E27FC236}">
                <a16:creationId xmlns:a16="http://schemas.microsoft.com/office/drawing/2014/main" id="{8DFFE54E-A99F-4232-9D8B-E59BB01C68E2}"/>
              </a:ext>
            </a:extLst>
          </p:cNvPr>
          <p:cNvSpPr>
            <a:spLocks noGrp="1"/>
          </p:cNvSpPr>
          <p:nvPr>
            <p:ph type="ftr" sz="quarter" idx="3"/>
          </p:nvPr>
        </p:nvSpPr>
        <p:spPr/>
        <p:txBody>
          <a:bodyPr/>
          <a:lstStyle/>
          <a:p>
            <a:r>
              <a:rPr lang="en-GB"/>
              <a:t>Enter Security Classification or remove</a:t>
            </a:r>
            <a:endParaRPr lang="en-GB" dirty="0"/>
          </a:p>
        </p:txBody>
      </p:sp>
      <p:sp>
        <p:nvSpPr>
          <p:cNvPr id="5" name="Date Placeholder 4">
            <a:extLst>
              <a:ext uri="{FF2B5EF4-FFF2-40B4-BE49-F238E27FC236}">
                <a16:creationId xmlns:a16="http://schemas.microsoft.com/office/drawing/2014/main" id="{BC625A6C-8814-4AC3-9599-B5E0982B48DA}"/>
              </a:ext>
            </a:extLst>
          </p:cNvPr>
          <p:cNvSpPr>
            <a:spLocks noGrp="1"/>
          </p:cNvSpPr>
          <p:nvPr>
            <p:ph type="dt" sz="half" idx="4294967295"/>
          </p:nvPr>
        </p:nvSpPr>
        <p:spPr>
          <a:xfrm>
            <a:off x="0" y="6229350"/>
            <a:ext cx="7777163" cy="350838"/>
          </a:xfrm>
        </p:spPr>
        <p:txBody>
          <a:bodyPr/>
          <a:lstStyle/>
          <a:p>
            <a:r>
              <a:rPr lang="en-GB"/>
              <a:t>Source / Note: remove if not required</a:t>
            </a:r>
            <a:endParaRPr lang="en-GB" dirty="0"/>
          </a:p>
        </p:txBody>
      </p:sp>
      <p:sp>
        <p:nvSpPr>
          <p:cNvPr id="7" name="TextBox 6">
            <a:extLst>
              <a:ext uri="{FF2B5EF4-FFF2-40B4-BE49-F238E27FC236}">
                <a16:creationId xmlns:a16="http://schemas.microsoft.com/office/drawing/2014/main" id="{1B382B71-DDDB-6AE7-B886-69742AFB430D}"/>
              </a:ext>
            </a:extLst>
          </p:cNvPr>
          <p:cNvSpPr txBox="1"/>
          <p:nvPr/>
        </p:nvSpPr>
        <p:spPr>
          <a:xfrm>
            <a:off x="4103588" y="546990"/>
            <a:ext cx="8096702" cy="5612230"/>
          </a:xfrm>
          <a:prstGeom prst="rect">
            <a:avLst/>
          </a:prstGeom>
        </p:spPr>
        <p:txBody>
          <a:bodyPr vert="horz" lIns="91207" tIns="45604" rIns="91207" bIns="45604" rtlCol="0" anchor="t">
            <a:normAutofit/>
          </a:bodyPr>
          <a:lstStyle/>
          <a:p>
            <a:pPr defTabSz="912114">
              <a:lnSpc>
                <a:spcPct val="90000"/>
              </a:lnSpc>
              <a:spcAft>
                <a:spcPts val="599"/>
              </a:spcAft>
            </a:pPr>
            <a:r>
              <a:rPr lang="en-US" sz="3990" b="1" dirty="0">
                <a:solidFill>
                  <a:prstClr val="white"/>
                </a:solidFill>
                <a:latin typeface="Open Sans" panose="020B0606030504020204" pitchFamily="34" charset="0"/>
                <a:ea typeface="Open Sans" panose="020B0606030504020204" pitchFamily="34" charset="0"/>
                <a:cs typeface="Open Sans" panose="020B0606030504020204" pitchFamily="34" charset="0"/>
              </a:rPr>
              <a:t>What it takes to become the MRS Research Live Clientside Insight Team of the Year</a:t>
            </a:r>
          </a:p>
          <a:p>
            <a:pPr defTabSz="912114">
              <a:lnSpc>
                <a:spcPct val="90000"/>
              </a:lnSpc>
              <a:spcAft>
                <a:spcPts val="599"/>
              </a:spcAft>
            </a:pPr>
            <a:endParaRPr lang="en-US" sz="399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defTabSz="912114">
              <a:lnSpc>
                <a:spcPct val="90000"/>
              </a:lnSpc>
              <a:spcAft>
                <a:spcPts val="599"/>
              </a:spcAft>
            </a:pPr>
            <a:endParaRPr lang="en-US" sz="1995"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defTabSz="912114">
              <a:lnSpc>
                <a:spcPct val="90000"/>
              </a:lnSpc>
              <a:spcAft>
                <a:spcPts val="599"/>
              </a:spcAft>
            </a:pPr>
            <a:r>
              <a:rPr lang="en-US" sz="3990" b="1" dirty="0">
                <a:solidFill>
                  <a:prstClr val="white"/>
                </a:solidFill>
                <a:latin typeface="Open Sans" panose="020B0606030504020204" pitchFamily="34" charset="0"/>
                <a:ea typeface="Open Sans" panose="020B0606030504020204" pitchFamily="34" charset="0"/>
                <a:cs typeface="Open Sans" panose="020B0606030504020204" pitchFamily="34" charset="0"/>
              </a:rPr>
              <a:t>Andrew </a:t>
            </a:r>
            <a:r>
              <a:rPr lang="en-US" sz="3990" b="1" dirty="0" err="1">
                <a:solidFill>
                  <a:prstClr val="white"/>
                </a:solidFill>
                <a:latin typeface="Open Sans" panose="020B0606030504020204" pitchFamily="34" charset="0"/>
                <a:ea typeface="Open Sans" panose="020B0606030504020204" pitchFamily="34" charset="0"/>
                <a:cs typeface="Open Sans" panose="020B0606030504020204" pitchFamily="34" charset="0"/>
              </a:rPr>
              <a:t>Viggars</a:t>
            </a:r>
            <a:endParaRPr lang="en-US" sz="399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defTabSz="912114">
              <a:lnSpc>
                <a:spcPct val="90000"/>
              </a:lnSpc>
              <a:spcAft>
                <a:spcPts val="599"/>
              </a:spcAft>
            </a:pPr>
            <a:r>
              <a:rPr lang="en-US" sz="3192" dirty="0">
                <a:solidFill>
                  <a:prstClr val="white"/>
                </a:solidFill>
                <a:latin typeface="Open Sans" panose="020B0606030504020204" pitchFamily="34" charset="0"/>
                <a:ea typeface="Open Sans" panose="020B0606030504020204" pitchFamily="34" charset="0"/>
                <a:cs typeface="Open Sans" panose="020B0606030504020204" pitchFamily="34" charset="0"/>
              </a:rPr>
              <a:t>Corporate Affairs Insight Manager</a:t>
            </a:r>
          </a:p>
          <a:p>
            <a:pPr defTabSz="912114">
              <a:lnSpc>
                <a:spcPct val="90000"/>
              </a:lnSpc>
              <a:spcAft>
                <a:spcPts val="599"/>
              </a:spcAft>
            </a:pPr>
            <a:endParaRPr lang="en-US" sz="1995"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871AAFC9-911A-517C-9FCC-D850C080EF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172" y="466353"/>
            <a:ext cx="3226544" cy="3169940"/>
          </a:xfrm>
          <a:prstGeom prst="rect">
            <a:avLst/>
          </a:prstGeom>
        </p:spPr>
      </p:pic>
    </p:spTree>
    <p:extLst>
      <p:ext uri="{BB962C8B-B14F-4D97-AF65-F5344CB8AC3E}">
        <p14:creationId xmlns:p14="http://schemas.microsoft.com/office/powerpoint/2010/main" val="3285462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056BBA0-993B-4722-875E-61A31F64FB02}"/>
              </a:ext>
            </a:extLst>
          </p:cNvPr>
          <p:cNvSpPr>
            <a:spLocks noGrp="1"/>
          </p:cNvSpPr>
          <p:nvPr>
            <p:ph type="ctrTitle"/>
          </p:nvPr>
        </p:nvSpPr>
        <p:spPr>
          <a:xfrm>
            <a:off x="360000" y="2016000"/>
            <a:ext cx="5615796" cy="900000"/>
          </a:xfrm>
        </p:spPr>
        <p:txBody>
          <a:bodyPr anchor="t">
            <a:normAutofit/>
          </a:bodyPr>
          <a:lstStyle/>
          <a:p>
            <a:r>
              <a:rPr lang="en-GB"/>
              <a:t>Focus on partnership</a:t>
            </a:r>
          </a:p>
        </p:txBody>
      </p:sp>
      <p:sp>
        <p:nvSpPr>
          <p:cNvPr id="73" name="Footer Placeholder 3">
            <a:extLst>
              <a:ext uri="{FF2B5EF4-FFF2-40B4-BE49-F238E27FC236}">
                <a16:creationId xmlns:a16="http://schemas.microsoft.com/office/drawing/2014/main" id="{EEA12AA5-AC5C-D3BE-E717-193A979188E7}"/>
              </a:ext>
            </a:extLst>
          </p:cNvPr>
          <p:cNvSpPr>
            <a:spLocks noGrp="1"/>
          </p:cNvSpPr>
          <p:nvPr>
            <p:ph type="ftr" sz="quarter" idx="13"/>
          </p:nvPr>
        </p:nvSpPr>
        <p:spPr>
          <a:xfrm>
            <a:off x="7127924" y="6318000"/>
            <a:ext cx="3600000" cy="262800"/>
          </a:xfrm>
        </p:spPr>
        <p:txBody>
          <a:bodyPr/>
          <a:lstStyle/>
          <a:p>
            <a:pPr>
              <a:spcAft>
                <a:spcPts val="600"/>
              </a:spcAft>
            </a:pPr>
            <a:r>
              <a:rPr lang="en-GB"/>
              <a:t>SECURITY CLASSIFICATION. PUBLISHED VERSION. OWNER'S NAME.</a:t>
            </a:r>
          </a:p>
        </p:txBody>
      </p:sp>
      <p:pic>
        <p:nvPicPr>
          <p:cNvPr id="1026" name="Picture 2" descr="Steph Houghton hugs Millie Bright during an England training session during the 2019 FIFA Women's World Cup France on at Stade Commandant Hébert on June 13, 2019 in Deauville, France">
            <a:extLst>
              <a:ext uri="{FF2B5EF4-FFF2-40B4-BE49-F238E27FC236}">
                <a16:creationId xmlns:a16="http://schemas.microsoft.com/office/drawing/2014/main" id="{9DA58249-33E4-45D6-9F03-EBB53A700F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960" r="15711"/>
          <a:stretch/>
        </p:blipFill>
        <p:spPr bwMode="auto">
          <a:xfrm>
            <a:off x="6120000" y="10"/>
            <a:ext cx="6120000" cy="6839990"/>
          </a:xfrm>
          <a:prstGeom prst="rect">
            <a:avLst/>
          </a:prstGeom>
          <a:solidFill>
            <a:srgbClr val="FFFFFF"/>
          </a:solidFill>
        </p:spPr>
      </p:pic>
      <p:sp>
        <p:nvSpPr>
          <p:cNvPr id="75" name="Slide Number Placeholder 5">
            <a:extLst>
              <a:ext uri="{FF2B5EF4-FFF2-40B4-BE49-F238E27FC236}">
                <a16:creationId xmlns:a16="http://schemas.microsoft.com/office/drawing/2014/main" id="{F21EC752-E7D1-AF0D-DFB8-248446CE0350}"/>
              </a:ext>
            </a:extLst>
          </p:cNvPr>
          <p:cNvSpPr>
            <a:spLocks noGrp="1"/>
          </p:cNvSpPr>
          <p:nvPr>
            <p:ph type="sldNum" sz="quarter" idx="12"/>
          </p:nvPr>
        </p:nvSpPr>
        <p:spPr>
          <a:xfrm>
            <a:off x="360000" y="6318000"/>
            <a:ext cx="360000" cy="262800"/>
          </a:xfrm>
        </p:spPr>
        <p:txBody>
          <a:bodyPr/>
          <a:lstStyle/>
          <a:p>
            <a:pPr>
              <a:spcAft>
                <a:spcPts val="600"/>
              </a:spcAft>
            </a:pPr>
            <a:fld id="{0B868178-02AE-42FC-958D-6B8F13B60175}" type="slidenum">
              <a:rPr lang="en-GB" smtClean="0"/>
              <a:pPr>
                <a:spcAft>
                  <a:spcPts val="600"/>
                </a:spcAft>
              </a:pPr>
              <a:t>10</a:t>
            </a:fld>
            <a:endParaRPr lang="en-GB"/>
          </a:p>
        </p:txBody>
      </p:sp>
      <p:sp>
        <p:nvSpPr>
          <p:cNvPr id="3" name="Slide Number Placeholder 2" hidden="1">
            <a:extLst>
              <a:ext uri="{FF2B5EF4-FFF2-40B4-BE49-F238E27FC236}">
                <a16:creationId xmlns:a16="http://schemas.microsoft.com/office/drawing/2014/main" id="{047E51A2-A653-4D28-BCC9-6D6A85D950F1}"/>
              </a:ext>
            </a:extLst>
          </p:cNvPr>
          <p:cNvSpPr>
            <a:spLocks noGrp="1"/>
          </p:cNvSpPr>
          <p:nvPr>
            <p:ph type="sldNum" sz="quarter" idx="12"/>
          </p:nvPr>
        </p:nvSpPr>
        <p:spPr/>
        <p:txBody>
          <a:bodyPr/>
          <a:lstStyle/>
          <a:p>
            <a:pPr>
              <a:spcAft>
                <a:spcPts val="600"/>
              </a:spcAft>
            </a:pPr>
            <a:fld id="{0B868178-02AE-42FC-958D-6B8F13B60175}" type="slidenum">
              <a:rPr lang="en-GB" smtClean="0"/>
              <a:pPr>
                <a:spcAft>
                  <a:spcPts val="600"/>
                </a:spcAft>
              </a:pPr>
              <a:t>10</a:t>
            </a:fld>
            <a:endParaRPr lang="en-GB"/>
          </a:p>
        </p:txBody>
      </p:sp>
    </p:spTree>
    <p:extLst>
      <p:ext uri="{BB962C8B-B14F-4D97-AF65-F5344CB8AC3E}">
        <p14:creationId xmlns:p14="http://schemas.microsoft.com/office/powerpoint/2010/main" val="892567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15" descr="A close up of a mans face&#10;&#10;Description automatically generated">
            <a:extLst>
              <a:ext uri="{FF2B5EF4-FFF2-40B4-BE49-F238E27FC236}">
                <a16:creationId xmlns:a16="http://schemas.microsoft.com/office/drawing/2014/main" id="{97E2CB66-DC9B-4B78-891E-4B7A83370780}"/>
              </a:ext>
            </a:extLst>
          </p:cNvPr>
          <p:cNvPicPr>
            <a:picLocks noChangeAspect="1"/>
          </p:cNvPicPr>
          <p:nvPr/>
        </p:nvPicPr>
        <p:blipFill rotWithShape="1">
          <a:blip r:embed="rId2">
            <a:extLst>
              <a:ext uri="{28A0092B-C50C-407E-A947-70E740481C1C}">
                <a14:useLocalDpi xmlns:a14="http://schemas.microsoft.com/office/drawing/2010/main" val="0"/>
              </a:ext>
            </a:extLst>
          </a:blip>
          <a:srcRect l="46" r="3588"/>
          <a:stretch/>
        </p:blipFill>
        <p:spPr>
          <a:xfrm>
            <a:off x="-1" y="-1"/>
            <a:ext cx="12240000" cy="6192000"/>
          </a:xfrm>
          <a:prstGeom prst="rect">
            <a:avLst/>
          </a:prstGeom>
          <a:noFill/>
        </p:spPr>
      </p:pic>
      <p:sp>
        <p:nvSpPr>
          <p:cNvPr id="3" name="Slide Number Placeholder 2">
            <a:extLst>
              <a:ext uri="{FF2B5EF4-FFF2-40B4-BE49-F238E27FC236}">
                <a16:creationId xmlns:a16="http://schemas.microsoft.com/office/drawing/2014/main" id="{2F783FAB-7FFC-4E9F-BD66-23B38F16CBA6}"/>
              </a:ext>
            </a:extLst>
          </p:cNvPr>
          <p:cNvSpPr>
            <a:spLocks noGrp="1"/>
          </p:cNvSpPr>
          <p:nvPr>
            <p:ph type="sldNum" sz="quarter" idx="12"/>
          </p:nvPr>
        </p:nvSpPr>
        <p:spPr>
          <a:xfrm>
            <a:off x="360000" y="6318000"/>
            <a:ext cx="360000" cy="262800"/>
          </a:xfrm>
        </p:spPr>
        <p:txBody>
          <a:bodyPr anchor="b">
            <a:normAutofit/>
          </a:bodyPr>
          <a:lstStyle/>
          <a:p>
            <a:pPr>
              <a:spcAft>
                <a:spcPts val="600"/>
              </a:spcAft>
            </a:pPr>
            <a:fld id="{0B868178-02AE-42FC-958D-6B8F13B60175}" type="slidenum">
              <a:rPr lang="en-GB" smtClean="0"/>
              <a:pPr>
                <a:spcAft>
                  <a:spcPts val="600"/>
                </a:spcAft>
              </a:pPr>
              <a:t>11</a:t>
            </a:fld>
            <a:endParaRPr lang="en-GB"/>
          </a:p>
        </p:txBody>
      </p:sp>
    </p:spTree>
    <p:extLst>
      <p:ext uri="{BB962C8B-B14F-4D97-AF65-F5344CB8AC3E}">
        <p14:creationId xmlns:p14="http://schemas.microsoft.com/office/powerpoint/2010/main" val="3915107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056BBA0-993B-4722-875E-61A31F64FB02}"/>
              </a:ext>
            </a:extLst>
          </p:cNvPr>
          <p:cNvSpPr>
            <a:spLocks noGrp="1"/>
          </p:cNvSpPr>
          <p:nvPr>
            <p:ph type="ctrTitle"/>
          </p:nvPr>
        </p:nvSpPr>
        <p:spPr>
          <a:xfrm>
            <a:off x="360000" y="2016000"/>
            <a:ext cx="5615796" cy="900000"/>
          </a:xfrm>
        </p:spPr>
        <p:txBody>
          <a:bodyPr anchor="t">
            <a:normAutofit/>
          </a:bodyPr>
          <a:lstStyle/>
          <a:p>
            <a:r>
              <a:rPr lang="en-GB"/>
              <a:t>Focus on partnership</a:t>
            </a:r>
          </a:p>
        </p:txBody>
      </p:sp>
      <p:sp>
        <p:nvSpPr>
          <p:cNvPr id="75" name="Slide Number Placeholder 5">
            <a:extLst>
              <a:ext uri="{FF2B5EF4-FFF2-40B4-BE49-F238E27FC236}">
                <a16:creationId xmlns:a16="http://schemas.microsoft.com/office/drawing/2014/main" id="{F21EC752-E7D1-AF0D-DFB8-248446CE0350}"/>
              </a:ext>
            </a:extLst>
          </p:cNvPr>
          <p:cNvSpPr>
            <a:spLocks noGrp="1"/>
          </p:cNvSpPr>
          <p:nvPr>
            <p:ph type="sldNum" sz="quarter" idx="12"/>
          </p:nvPr>
        </p:nvSpPr>
        <p:spPr>
          <a:xfrm>
            <a:off x="360000" y="6318000"/>
            <a:ext cx="360000" cy="262800"/>
          </a:xfrm>
        </p:spPr>
        <p:txBody>
          <a:bodyPr/>
          <a:lstStyle/>
          <a:p>
            <a:pPr>
              <a:spcAft>
                <a:spcPts val="600"/>
              </a:spcAft>
            </a:pPr>
            <a:fld id="{0B868178-02AE-42FC-958D-6B8F13B60175}" type="slidenum">
              <a:rPr lang="en-GB" smtClean="0"/>
              <a:pPr>
                <a:spcAft>
                  <a:spcPts val="600"/>
                </a:spcAft>
              </a:pPr>
              <a:t>12</a:t>
            </a:fld>
            <a:endParaRPr lang="en-GB"/>
          </a:p>
        </p:txBody>
      </p:sp>
      <p:sp>
        <p:nvSpPr>
          <p:cNvPr id="3" name="Slide Number Placeholder 2" hidden="1">
            <a:extLst>
              <a:ext uri="{FF2B5EF4-FFF2-40B4-BE49-F238E27FC236}">
                <a16:creationId xmlns:a16="http://schemas.microsoft.com/office/drawing/2014/main" id="{047E51A2-A653-4D28-BCC9-6D6A85D950F1}"/>
              </a:ext>
            </a:extLst>
          </p:cNvPr>
          <p:cNvSpPr>
            <a:spLocks noGrp="1"/>
          </p:cNvSpPr>
          <p:nvPr>
            <p:ph type="sldNum" sz="quarter" idx="12"/>
          </p:nvPr>
        </p:nvSpPr>
        <p:spPr/>
        <p:txBody>
          <a:bodyPr/>
          <a:lstStyle/>
          <a:p>
            <a:pPr>
              <a:spcAft>
                <a:spcPts val="600"/>
              </a:spcAft>
            </a:pPr>
            <a:fld id="{0B868178-02AE-42FC-958D-6B8F13B60175}" type="slidenum">
              <a:rPr lang="en-GB" smtClean="0"/>
              <a:pPr>
                <a:spcAft>
                  <a:spcPts val="600"/>
                </a:spcAft>
              </a:pPr>
              <a:t>12</a:t>
            </a:fld>
            <a:endParaRPr lang="en-GB"/>
          </a:p>
        </p:txBody>
      </p:sp>
      <p:pic>
        <p:nvPicPr>
          <p:cNvPr id="7" name="Picture 2" descr="See the source image">
            <a:extLst>
              <a:ext uri="{FF2B5EF4-FFF2-40B4-BE49-F238E27FC236}">
                <a16:creationId xmlns:a16="http://schemas.microsoft.com/office/drawing/2014/main" id="{E1CD72E5-80FB-480D-93F5-F81ACD7CF7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116" t="13686" r="11171"/>
          <a:stretch/>
        </p:blipFill>
        <p:spPr bwMode="auto">
          <a:xfrm>
            <a:off x="5543748" y="10"/>
            <a:ext cx="6696744" cy="6840528"/>
          </a:xfrm>
          <a:prstGeom prst="rect">
            <a:avLst/>
          </a:prstGeom>
          <a:solidFill>
            <a:srgbClr val="FFFFFF"/>
          </a:solidFill>
        </p:spPr>
      </p:pic>
    </p:spTree>
    <p:extLst>
      <p:ext uri="{BB962C8B-B14F-4D97-AF65-F5344CB8AC3E}">
        <p14:creationId xmlns:p14="http://schemas.microsoft.com/office/powerpoint/2010/main" val="2589564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797D09F-6395-41F5-8BF3-02A734CA8AD2}"/>
              </a:ext>
            </a:extLst>
          </p:cNvPr>
          <p:cNvSpPr>
            <a:spLocks noGrp="1"/>
          </p:cNvSpPr>
          <p:nvPr>
            <p:ph type="title"/>
          </p:nvPr>
        </p:nvSpPr>
        <p:spPr/>
        <p:txBody>
          <a:bodyPr/>
          <a:lstStyle/>
          <a:p>
            <a:r>
              <a:rPr lang="en-GB" dirty="0"/>
              <a:t>Impact across the business</a:t>
            </a:r>
          </a:p>
        </p:txBody>
      </p:sp>
      <p:sp>
        <p:nvSpPr>
          <p:cNvPr id="12" name="Content Placeholder 11">
            <a:extLst>
              <a:ext uri="{FF2B5EF4-FFF2-40B4-BE49-F238E27FC236}">
                <a16:creationId xmlns:a16="http://schemas.microsoft.com/office/drawing/2014/main" id="{0D1F90F5-01A9-4716-9B98-8CB999A4C18A}"/>
              </a:ext>
            </a:extLst>
          </p:cNvPr>
          <p:cNvSpPr>
            <a:spLocks noGrp="1"/>
          </p:cNvSpPr>
          <p:nvPr>
            <p:ph sz="half" idx="1"/>
          </p:nvPr>
        </p:nvSpPr>
        <p:spPr>
          <a:solidFill>
            <a:schemeClr val="accent1"/>
          </a:solidFill>
          <a:ln>
            <a:noFill/>
          </a:ln>
        </p:spPr>
        <p:txBody>
          <a:bodyPr anchor="ctr"/>
          <a:lstStyle/>
          <a:p>
            <a:pPr algn="ctr"/>
            <a:r>
              <a:rPr lang="en-GB" dirty="0">
                <a:solidFill>
                  <a:schemeClr val="bg1"/>
                </a:solidFill>
              </a:rPr>
              <a:t>Integration of insight into corporate and business strategy, marketing and customer experience</a:t>
            </a:r>
          </a:p>
        </p:txBody>
      </p:sp>
      <p:sp>
        <p:nvSpPr>
          <p:cNvPr id="13" name="Content Placeholder 12">
            <a:extLst>
              <a:ext uri="{FF2B5EF4-FFF2-40B4-BE49-F238E27FC236}">
                <a16:creationId xmlns:a16="http://schemas.microsoft.com/office/drawing/2014/main" id="{E0F6E397-AADC-480F-A6EF-B24282AB71C2}"/>
              </a:ext>
            </a:extLst>
          </p:cNvPr>
          <p:cNvSpPr>
            <a:spLocks noGrp="1"/>
          </p:cNvSpPr>
          <p:nvPr>
            <p:ph sz="half" idx="2"/>
          </p:nvPr>
        </p:nvSpPr>
        <p:spPr>
          <a:solidFill>
            <a:schemeClr val="accent4"/>
          </a:solidFill>
          <a:ln>
            <a:noFill/>
          </a:ln>
        </p:spPr>
        <p:txBody>
          <a:bodyPr anchor="ctr"/>
          <a:lstStyle/>
          <a:p>
            <a:pPr algn="ctr"/>
            <a:r>
              <a:rPr lang="en-GB" dirty="0">
                <a:solidFill>
                  <a:schemeClr val="bg1"/>
                </a:solidFill>
              </a:rPr>
              <a:t>Creating from scratch and embedding Marketing Effectiveness insights, transforming performance</a:t>
            </a:r>
          </a:p>
        </p:txBody>
      </p:sp>
      <p:sp>
        <p:nvSpPr>
          <p:cNvPr id="3" name="Slide Number Placeholder 2">
            <a:extLst>
              <a:ext uri="{FF2B5EF4-FFF2-40B4-BE49-F238E27FC236}">
                <a16:creationId xmlns:a16="http://schemas.microsoft.com/office/drawing/2014/main" id="{A30E9E22-8D03-4E4B-B38D-FB1E78C16EB1}"/>
              </a:ext>
            </a:extLst>
          </p:cNvPr>
          <p:cNvSpPr>
            <a:spLocks noGrp="1"/>
          </p:cNvSpPr>
          <p:nvPr>
            <p:ph type="sldNum" sz="quarter" idx="12"/>
          </p:nvPr>
        </p:nvSpPr>
        <p:spPr/>
        <p:txBody>
          <a:bodyPr/>
          <a:lstStyle/>
          <a:p>
            <a:fld id="{0B868178-02AE-42FC-958D-6B8F13B60175}" type="slidenum">
              <a:rPr lang="en-GB" smtClean="0"/>
              <a:pPr/>
              <a:t>13</a:t>
            </a:fld>
            <a:endParaRPr lang="en-GB"/>
          </a:p>
        </p:txBody>
      </p:sp>
      <p:sp>
        <p:nvSpPr>
          <p:cNvPr id="14" name="Content Placeholder 13">
            <a:extLst>
              <a:ext uri="{FF2B5EF4-FFF2-40B4-BE49-F238E27FC236}">
                <a16:creationId xmlns:a16="http://schemas.microsoft.com/office/drawing/2014/main" id="{AF087844-BF5C-4324-A672-0ECA17F7A577}"/>
              </a:ext>
            </a:extLst>
          </p:cNvPr>
          <p:cNvSpPr>
            <a:spLocks noGrp="1"/>
          </p:cNvSpPr>
          <p:nvPr>
            <p:ph sz="half" idx="15"/>
          </p:nvPr>
        </p:nvSpPr>
        <p:spPr>
          <a:solidFill>
            <a:schemeClr val="accent3"/>
          </a:solidFill>
          <a:ln>
            <a:noFill/>
          </a:ln>
        </p:spPr>
        <p:txBody>
          <a:bodyPr anchor="ctr"/>
          <a:lstStyle/>
          <a:p>
            <a:pPr algn="ctr"/>
            <a:r>
              <a:rPr lang="en-GB" dirty="0">
                <a:solidFill>
                  <a:schemeClr val="bg1"/>
                </a:solidFill>
              </a:rPr>
              <a:t>Best-ever NPS across BT</a:t>
            </a:r>
          </a:p>
        </p:txBody>
      </p:sp>
      <p:sp>
        <p:nvSpPr>
          <p:cNvPr id="15" name="Content Placeholder 14">
            <a:extLst>
              <a:ext uri="{FF2B5EF4-FFF2-40B4-BE49-F238E27FC236}">
                <a16:creationId xmlns:a16="http://schemas.microsoft.com/office/drawing/2014/main" id="{2A41B81A-A054-4081-92B8-9CCE8CBDADC6}"/>
              </a:ext>
            </a:extLst>
          </p:cNvPr>
          <p:cNvSpPr>
            <a:spLocks noGrp="1"/>
          </p:cNvSpPr>
          <p:nvPr>
            <p:ph sz="half" idx="16"/>
          </p:nvPr>
        </p:nvSpPr>
        <p:spPr>
          <a:solidFill>
            <a:schemeClr val="accent6"/>
          </a:solidFill>
          <a:ln>
            <a:noFill/>
          </a:ln>
        </p:spPr>
        <p:txBody>
          <a:bodyPr anchor="ctr"/>
          <a:lstStyle/>
          <a:p>
            <a:pPr algn="ctr"/>
            <a:r>
              <a:rPr lang="en-GB" dirty="0">
                <a:solidFill>
                  <a:schemeClr val="bg1"/>
                </a:solidFill>
              </a:rPr>
              <a:t>A new customer immersion programme, with 80% of the 900 senior leaders across BT attending</a:t>
            </a:r>
          </a:p>
        </p:txBody>
      </p:sp>
      <p:sp>
        <p:nvSpPr>
          <p:cNvPr id="16" name="Content Placeholder 15">
            <a:extLst>
              <a:ext uri="{FF2B5EF4-FFF2-40B4-BE49-F238E27FC236}">
                <a16:creationId xmlns:a16="http://schemas.microsoft.com/office/drawing/2014/main" id="{22533A13-8DFB-4242-9197-03A4ADADFC10}"/>
              </a:ext>
            </a:extLst>
          </p:cNvPr>
          <p:cNvSpPr>
            <a:spLocks noGrp="1"/>
          </p:cNvSpPr>
          <p:nvPr>
            <p:ph sz="half" idx="26"/>
          </p:nvPr>
        </p:nvSpPr>
        <p:spPr>
          <a:solidFill>
            <a:schemeClr val="accent2"/>
          </a:solidFill>
          <a:ln>
            <a:noFill/>
          </a:ln>
        </p:spPr>
        <p:txBody>
          <a:bodyPr anchor="ctr"/>
          <a:lstStyle/>
          <a:p>
            <a:pPr algn="ctr"/>
            <a:r>
              <a:rPr lang="en-GB" dirty="0">
                <a:solidFill>
                  <a:schemeClr val="bg1"/>
                </a:solidFill>
              </a:rPr>
              <a:t>Monthly Executive reviews, ensuring C-Suite are clear on drivers and actions needed </a:t>
            </a:r>
          </a:p>
        </p:txBody>
      </p:sp>
      <p:sp>
        <p:nvSpPr>
          <p:cNvPr id="17" name="Content Placeholder 16">
            <a:extLst>
              <a:ext uri="{FF2B5EF4-FFF2-40B4-BE49-F238E27FC236}">
                <a16:creationId xmlns:a16="http://schemas.microsoft.com/office/drawing/2014/main" id="{FE3AE3EA-3B77-4747-B32A-F833AA0277F2}"/>
              </a:ext>
            </a:extLst>
          </p:cNvPr>
          <p:cNvSpPr>
            <a:spLocks noGrp="1"/>
          </p:cNvSpPr>
          <p:nvPr>
            <p:ph sz="half" idx="27"/>
          </p:nvPr>
        </p:nvSpPr>
        <p:spPr>
          <a:solidFill>
            <a:schemeClr val="accent5"/>
          </a:solidFill>
          <a:ln>
            <a:noFill/>
          </a:ln>
        </p:spPr>
        <p:txBody>
          <a:bodyPr anchor="ctr"/>
          <a:lstStyle/>
          <a:p>
            <a:pPr algn="ctr"/>
            <a:r>
              <a:rPr lang="en-GB" dirty="0">
                <a:solidFill>
                  <a:schemeClr val="bg1"/>
                </a:solidFill>
              </a:rPr>
              <a:t>Insight informing the restructure of our UK B2B division aligned to needs-based segmentation</a:t>
            </a:r>
          </a:p>
        </p:txBody>
      </p:sp>
    </p:spTree>
    <p:extLst>
      <p:ext uri="{BB962C8B-B14F-4D97-AF65-F5344CB8AC3E}">
        <p14:creationId xmlns:p14="http://schemas.microsoft.com/office/powerpoint/2010/main" val="156380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lgn="l"/>
            <a:fld id="{0B868178-02AE-42FC-958D-6B8F13B60175}" type="slidenum">
              <a:rPr lang="en-GB" smtClean="0"/>
              <a:pPr algn="l"/>
              <a:t>14</a:t>
            </a:fld>
            <a:endParaRPr lang="en-GB" dirty="0"/>
          </a:p>
        </p:txBody>
      </p:sp>
      <p:sp>
        <p:nvSpPr>
          <p:cNvPr id="5" name="Content Placeholder 4"/>
          <p:cNvSpPr>
            <a:spLocks noGrp="1"/>
          </p:cNvSpPr>
          <p:nvPr>
            <p:ph sz="quarter" idx="13"/>
          </p:nvPr>
        </p:nvSpPr>
        <p:spPr/>
        <p:txBody>
          <a:bodyPr/>
          <a:lstStyle/>
          <a:p>
            <a:r>
              <a:rPr lang="en-GB" sz="2800" i="1" dirty="0"/>
              <a:t>“Whilst not all members of my wider team could attend the customer immersion session, they all benefitted from the highlights that we recorded and circulated afterwards. This led to a common way of thinking about the customer and reframed the way we consider the customer in our work. It’s heart-warming to hear the voice of the customer coming through as we discuss our strategies, due in part to the excellent insights being gathered” </a:t>
            </a:r>
            <a:endParaRPr lang="en-GB" sz="2800" dirty="0"/>
          </a:p>
          <a:p>
            <a:endParaRPr lang="en-GB" sz="2800" dirty="0"/>
          </a:p>
        </p:txBody>
      </p:sp>
      <p:sp>
        <p:nvSpPr>
          <p:cNvPr id="6" name="Title 1">
            <a:extLst>
              <a:ext uri="{FF2B5EF4-FFF2-40B4-BE49-F238E27FC236}">
                <a16:creationId xmlns:a16="http://schemas.microsoft.com/office/drawing/2014/main" id="{4FBC0995-0A86-4E45-AB3B-C89D0C6C9C8D}"/>
              </a:ext>
            </a:extLst>
          </p:cNvPr>
          <p:cNvSpPr txBox="1">
            <a:spLocks/>
          </p:cNvSpPr>
          <p:nvPr/>
        </p:nvSpPr>
        <p:spPr>
          <a:xfrm>
            <a:off x="1295398" y="5822240"/>
            <a:ext cx="11527036" cy="411873"/>
          </a:xfrm>
          <a:prstGeom prst="rect">
            <a:avLst/>
          </a:prstGeom>
        </p:spPr>
        <p:txBody>
          <a:bodyPr/>
          <a:lstStyle>
            <a:lvl1pPr algn="l" defTabSz="912114" rtl="0" eaLnBrk="1" latinLnBrk="0" hangingPunct="1">
              <a:spcBef>
                <a:spcPct val="0"/>
              </a:spcBef>
              <a:buNone/>
              <a:defRPr sz="2600" b="1" kern="1200">
                <a:solidFill>
                  <a:schemeClr val="accent1"/>
                </a:solidFill>
                <a:latin typeface="Century Gothic" panose="020B0502020202020204" pitchFamily="34" charset="0"/>
                <a:ea typeface="+mj-ea"/>
                <a:cs typeface="+mj-cs"/>
              </a:defRPr>
            </a:lvl1pPr>
          </a:lstStyle>
          <a:p>
            <a:r>
              <a:rPr lang="en-GB" sz="2000" dirty="0"/>
              <a:t>Rob </a:t>
            </a:r>
            <a:r>
              <a:rPr lang="en-GB" sz="2000" dirty="0" err="1"/>
              <a:t>Shuter</a:t>
            </a:r>
            <a:r>
              <a:rPr lang="en-GB" sz="2000" dirty="0"/>
              <a:t>, CEO, BT Enterprise</a:t>
            </a:r>
          </a:p>
        </p:txBody>
      </p:sp>
    </p:spTree>
    <p:extLst>
      <p:ext uri="{BB962C8B-B14F-4D97-AF65-F5344CB8AC3E}">
        <p14:creationId xmlns:p14="http://schemas.microsoft.com/office/powerpoint/2010/main" val="2089694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E39B72F-86D8-440B-BBDC-C4C213818EBF}"/>
              </a:ext>
            </a:extLst>
          </p:cNvPr>
          <p:cNvSpPr>
            <a:spLocks noGrp="1"/>
          </p:cNvSpPr>
          <p:nvPr>
            <p:ph type="title"/>
          </p:nvPr>
        </p:nvSpPr>
        <p:spPr/>
        <p:txBody>
          <a:bodyPr/>
          <a:lstStyle/>
          <a:p>
            <a:r>
              <a:rPr lang="en-GB" dirty="0"/>
              <a:t>Questions?</a:t>
            </a:r>
            <a:br>
              <a:rPr lang="en-GB" dirty="0"/>
            </a:br>
            <a:br>
              <a:rPr lang="en-GB" dirty="0"/>
            </a:br>
            <a:r>
              <a:rPr lang="en-GB" dirty="0"/>
              <a:t>Contact: </a:t>
            </a:r>
            <a:r>
              <a:rPr lang="en-GB" dirty="0">
                <a:solidFill>
                  <a:srgbClr val="FFFF00"/>
                </a:solidFill>
                <a:hlinkClick r:id="rId2">
                  <a:extLst>
                    <a:ext uri="{A12FA001-AC4F-418D-AE19-62706E023703}">
                      <ahyp:hlinkClr xmlns:ahyp="http://schemas.microsoft.com/office/drawing/2018/hyperlinkcolor" val="tx"/>
                    </a:ext>
                  </a:extLst>
                </a:hlinkClick>
              </a:rPr>
              <a:t>andrew.viggars@bt.com</a:t>
            </a:r>
            <a:r>
              <a:rPr lang="en-GB" dirty="0">
                <a:solidFill>
                  <a:srgbClr val="FFFF00"/>
                </a:solidFill>
              </a:rPr>
              <a:t> </a:t>
            </a:r>
          </a:p>
        </p:txBody>
      </p:sp>
      <p:sp>
        <p:nvSpPr>
          <p:cNvPr id="3" name="Slide Number Placeholder 2">
            <a:extLst>
              <a:ext uri="{FF2B5EF4-FFF2-40B4-BE49-F238E27FC236}">
                <a16:creationId xmlns:a16="http://schemas.microsoft.com/office/drawing/2014/main" id="{4B7080C1-782A-46B1-B15A-DD12CB66277E}"/>
              </a:ext>
            </a:extLst>
          </p:cNvPr>
          <p:cNvSpPr>
            <a:spLocks noGrp="1"/>
          </p:cNvSpPr>
          <p:nvPr>
            <p:ph type="sldNum" sz="quarter" idx="12"/>
          </p:nvPr>
        </p:nvSpPr>
        <p:spPr/>
        <p:txBody>
          <a:bodyPr/>
          <a:lstStyle/>
          <a:p>
            <a:fld id="{0B868178-02AE-42FC-958D-6B8F13B60175}" type="slidenum">
              <a:rPr lang="en-GB" smtClean="0"/>
              <a:pPr/>
              <a:t>15</a:t>
            </a:fld>
            <a:endParaRPr lang="en-GB" dirty="0"/>
          </a:p>
        </p:txBody>
      </p:sp>
      <p:sp>
        <p:nvSpPr>
          <p:cNvPr id="6" name="Date Placeholder 5">
            <a:extLst>
              <a:ext uri="{FF2B5EF4-FFF2-40B4-BE49-F238E27FC236}">
                <a16:creationId xmlns:a16="http://schemas.microsoft.com/office/drawing/2014/main" id="{AFDEC1F7-8F12-4B28-AC95-DD8407C4FFAA}"/>
              </a:ext>
            </a:extLst>
          </p:cNvPr>
          <p:cNvSpPr>
            <a:spLocks noGrp="1"/>
          </p:cNvSpPr>
          <p:nvPr>
            <p:ph type="dt" sz="half" idx="4294967295"/>
          </p:nvPr>
        </p:nvSpPr>
        <p:spPr>
          <a:xfrm>
            <a:off x="0" y="6229350"/>
            <a:ext cx="7777163" cy="350838"/>
          </a:xfrm>
        </p:spPr>
        <p:txBody>
          <a:bodyPr/>
          <a:lstStyle/>
          <a:p>
            <a:r>
              <a:rPr lang="en-GB"/>
              <a:t>Source / Note: remove if not required</a:t>
            </a:r>
            <a:endParaRPr lang="en-GB" dirty="0"/>
          </a:p>
        </p:txBody>
      </p:sp>
    </p:spTree>
    <p:extLst>
      <p:ext uri="{BB962C8B-B14F-4D97-AF65-F5344CB8AC3E}">
        <p14:creationId xmlns:p14="http://schemas.microsoft.com/office/powerpoint/2010/main" val="3380838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1C32E-3559-4DD2-ACDE-5BAF192C7C65}"/>
              </a:ext>
            </a:extLst>
          </p:cNvPr>
          <p:cNvSpPr>
            <a:spLocks noGrp="1"/>
          </p:cNvSpPr>
          <p:nvPr>
            <p:ph type="title"/>
          </p:nvPr>
        </p:nvSpPr>
        <p:spPr/>
        <p:txBody>
          <a:bodyPr/>
          <a:lstStyle/>
          <a:p>
            <a:r>
              <a:rPr lang="en-GB" dirty="0"/>
              <a:t>A bit about BT</a:t>
            </a:r>
          </a:p>
        </p:txBody>
      </p:sp>
      <p:sp>
        <p:nvSpPr>
          <p:cNvPr id="4" name="Content Placeholder 3">
            <a:extLst>
              <a:ext uri="{FF2B5EF4-FFF2-40B4-BE49-F238E27FC236}">
                <a16:creationId xmlns:a16="http://schemas.microsoft.com/office/drawing/2014/main" id="{43D3D6FA-798B-4B00-83D6-17A54C6C05AF}"/>
              </a:ext>
            </a:extLst>
          </p:cNvPr>
          <p:cNvSpPr>
            <a:spLocks noGrp="1"/>
          </p:cNvSpPr>
          <p:nvPr>
            <p:ph sz="half" idx="2"/>
          </p:nvPr>
        </p:nvSpPr>
        <p:spPr/>
        <p:txBody>
          <a:bodyPr/>
          <a:lstStyle/>
          <a:p>
            <a:r>
              <a:rPr lang="en-GB" dirty="0"/>
              <a:t>We have four customer-facing lines of business: </a:t>
            </a:r>
          </a:p>
          <a:p>
            <a:pPr marL="285750" indent="-285750">
              <a:buFont typeface="Arial" panose="020B0604020202020204" pitchFamily="34" charset="0"/>
              <a:buChar char="•"/>
            </a:pPr>
            <a:r>
              <a:rPr lang="en-GB" dirty="0"/>
              <a:t>Consumer</a:t>
            </a:r>
          </a:p>
          <a:p>
            <a:pPr marL="285750" indent="-285750">
              <a:buFont typeface="Arial" panose="020B0604020202020204" pitchFamily="34" charset="0"/>
              <a:buChar char="•"/>
            </a:pPr>
            <a:r>
              <a:rPr lang="en-GB" dirty="0"/>
              <a:t>Enterprise</a:t>
            </a:r>
          </a:p>
          <a:p>
            <a:pPr marL="285750" indent="-285750">
              <a:buFont typeface="Arial" panose="020B0604020202020204" pitchFamily="34" charset="0"/>
              <a:buChar char="•"/>
            </a:pPr>
            <a:r>
              <a:rPr lang="en-GB" dirty="0"/>
              <a:t>Global </a:t>
            </a:r>
          </a:p>
          <a:p>
            <a:pPr marL="285750" indent="-285750">
              <a:buFont typeface="Arial" panose="020B0604020202020204" pitchFamily="34" charset="0"/>
              <a:buChar char="•"/>
            </a:pPr>
            <a:r>
              <a:rPr lang="en-GB" dirty="0"/>
              <a:t>Openreach</a:t>
            </a:r>
          </a:p>
          <a:p>
            <a:endParaRPr lang="en-GB" dirty="0"/>
          </a:p>
          <a:p>
            <a:r>
              <a:rPr lang="en-GB" dirty="0"/>
              <a:t>They are supported by our internal service units:</a:t>
            </a:r>
          </a:p>
          <a:p>
            <a:pPr marL="285750" indent="-285750">
              <a:buFont typeface="Arial" panose="020B0604020202020204" pitchFamily="34" charset="0"/>
              <a:buChar char="•"/>
            </a:pPr>
            <a:r>
              <a:rPr lang="en-GB" dirty="0"/>
              <a:t>Digital </a:t>
            </a:r>
          </a:p>
          <a:p>
            <a:pPr marL="285750" indent="-285750">
              <a:buFont typeface="Arial" panose="020B0604020202020204" pitchFamily="34" charset="0"/>
              <a:buChar char="•"/>
            </a:pPr>
            <a:r>
              <a:rPr lang="en-GB" dirty="0"/>
              <a:t>Networks</a:t>
            </a:r>
          </a:p>
          <a:p>
            <a:endParaRPr lang="en-GB" dirty="0"/>
          </a:p>
          <a:p>
            <a:r>
              <a:rPr lang="en-GB" dirty="0"/>
              <a:t>Along with other key stakeholder groups like Group Brand &amp; Marketing and Corporate Affairs</a:t>
            </a:r>
          </a:p>
          <a:p>
            <a:endParaRPr lang="en-GB" dirty="0"/>
          </a:p>
        </p:txBody>
      </p:sp>
      <p:sp>
        <p:nvSpPr>
          <p:cNvPr id="5" name="Slide Number Placeholder 4">
            <a:extLst>
              <a:ext uri="{FF2B5EF4-FFF2-40B4-BE49-F238E27FC236}">
                <a16:creationId xmlns:a16="http://schemas.microsoft.com/office/drawing/2014/main" id="{E085D069-868D-4AFD-BD9E-5D510B34F4DF}"/>
              </a:ext>
            </a:extLst>
          </p:cNvPr>
          <p:cNvSpPr>
            <a:spLocks noGrp="1"/>
          </p:cNvSpPr>
          <p:nvPr>
            <p:ph type="sldNum" sz="quarter" idx="12"/>
          </p:nvPr>
        </p:nvSpPr>
        <p:spPr/>
        <p:txBody>
          <a:bodyPr/>
          <a:lstStyle/>
          <a:p>
            <a:fld id="{0B868178-02AE-42FC-958D-6B8F13B60175}" type="slidenum">
              <a:rPr lang="en-GB" smtClean="0"/>
              <a:pPr/>
              <a:t>2</a:t>
            </a:fld>
            <a:endParaRPr lang="en-GB"/>
          </a:p>
        </p:txBody>
      </p:sp>
      <p:sp>
        <p:nvSpPr>
          <p:cNvPr id="6" name="Footer Placeholder 5">
            <a:extLst>
              <a:ext uri="{FF2B5EF4-FFF2-40B4-BE49-F238E27FC236}">
                <a16:creationId xmlns:a16="http://schemas.microsoft.com/office/drawing/2014/main" id="{C16B57FA-34C6-405C-8F28-BCD2CC74DB8A}"/>
              </a:ext>
            </a:extLst>
          </p:cNvPr>
          <p:cNvSpPr>
            <a:spLocks noGrp="1"/>
          </p:cNvSpPr>
          <p:nvPr>
            <p:ph type="ftr" sz="quarter" idx="3"/>
          </p:nvPr>
        </p:nvSpPr>
        <p:spPr/>
        <p:txBody>
          <a:bodyPr/>
          <a:lstStyle/>
          <a:p>
            <a:r>
              <a:rPr lang="en-GB"/>
              <a:t>Enter Security Classification or remove</a:t>
            </a:r>
            <a:endParaRPr lang="en-GB" dirty="0"/>
          </a:p>
        </p:txBody>
      </p:sp>
      <p:sp>
        <p:nvSpPr>
          <p:cNvPr id="7" name="Date Placeholder 6">
            <a:extLst>
              <a:ext uri="{FF2B5EF4-FFF2-40B4-BE49-F238E27FC236}">
                <a16:creationId xmlns:a16="http://schemas.microsoft.com/office/drawing/2014/main" id="{8EABEC7B-3D3A-4130-8FD2-E444F92F11DA}"/>
              </a:ext>
            </a:extLst>
          </p:cNvPr>
          <p:cNvSpPr>
            <a:spLocks noGrp="1"/>
          </p:cNvSpPr>
          <p:nvPr>
            <p:ph type="dt" sz="half" idx="13"/>
          </p:nvPr>
        </p:nvSpPr>
        <p:spPr/>
        <p:txBody>
          <a:bodyPr/>
          <a:lstStyle/>
          <a:p>
            <a:r>
              <a:rPr lang="en-GB"/>
              <a:t>Source / Note: remove if not required</a:t>
            </a:r>
            <a:endParaRPr lang="en-GB" dirty="0"/>
          </a:p>
        </p:txBody>
      </p:sp>
      <p:sp>
        <p:nvSpPr>
          <p:cNvPr id="8" name="Rectangle 7">
            <a:extLst>
              <a:ext uri="{FF2B5EF4-FFF2-40B4-BE49-F238E27FC236}">
                <a16:creationId xmlns:a16="http://schemas.microsoft.com/office/drawing/2014/main" id="{94524340-DACF-46B1-BF0E-68EA946C1EE0}"/>
              </a:ext>
            </a:extLst>
          </p:cNvPr>
          <p:cNvSpPr/>
          <p:nvPr/>
        </p:nvSpPr>
        <p:spPr>
          <a:xfrm>
            <a:off x="359173" y="2049463"/>
            <a:ext cx="5256584" cy="7227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0" i="0" dirty="0">
                <a:solidFill>
                  <a:schemeClr val="bg1"/>
                </a:solidFill>
                <a:effectLst/>
                <a:latin typeface="+mj-lt"/>
              </a:rPr>
              <a:t>The UK’s largest provider of mobile and fixed communications solutions, with over 14 million households trusting us with their network needs</a:t>
            </a:r>
            <a:endParaRPr lang="en-GB" sz="1400" dirty="0">
              <a:solidFill>
                <a:schemeClr val="bg1"/>
              </a:solidFill>
              <a:latin typeface="+mj-lt"/>
            </a:endParaRPr>
          </a:p>
        </p:txBody>
      </p:sp>
      <p:sp>
        <p:nvSpPr>
          <p:cNvPr id="9" name="Rectangle 8">
            <a:extLst>
              <a:ext uri="{FF2B5EF4-FFF2-40B4-BE49-F238E27FC236}">
                <a16:creationId xmlns:a16="http://schemas.microsoft.com/office/drawing/2014/main" id="{7FDC1A1A-E890-4F4F-B557-C5832936C488}"/>
              </a:ext>
            </a:extLst>
          </p:cNvPr>
          <p:cNvSpPr/>
          <p:nvPr/>
        </p:nvSpPr>
        <p:spPr>
          <a:xfrm>
            <a:off x="359173" y="2961564"/>
            <a:ext cx="5256584" cy="7227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0" i="0" dirty="0">
                <a:solidFill>
                  <a:schemeClr val="bg1"/>
                </a:solidFill>
                <a:effectLst/>
                <a:latin typeface="+mj-lt"/>
              </a:rPr>
              <a:t>Over 1.2 million UK and Republic of Ireland businesses connected, including the public sector and critical national infrastructure organisations</a:t>
            </a:r>
            <a:endParaRPr lang="en-GB" sz="1400" dirty="0">
              <a:solidFill>
                <a:schemeClr val="bg1"/>
              </a:solidFill>
              <a:latin typeface="+mj-lt"/>
            </a:endParaRPr>
          </a:p>
        </p:txBody>
      </p:sp>
      <p:sp>
        <p:nvSpPr>
          <p:cNvPr id="10" name="Rectangle 9">
            <a:extLst>
              <a:ext uri="{FF2B5EF4-FFF2-40B4-BE49-F238E27FC236}">
                <a16:creationId xmlns:a16="http://schemas.microsoft.com/office/drawing/2014/main" id="{F8C9D828-B1BB-459F-AF70-D4352B6BEDB0}"/>
              </a:ext>
            </a:extLst>
          </p:cNvPr>
          <p:cNvSpPr/>
          <p:nvPr/>
        </p:nvSpPr>
        <p:spPr>
          <a:xfrm>
            <a:off x="359173" y="3873665"/>
            <a:ext cx="5256584" cy="7227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0" i="0" dirty="0">
                <a:solidFill>
                  <a:schemeClr val="bg1"/>
                </a:solidFill>
                <a:effectLst/>
                <a:latin typeface="+mj-lt"/>
              </a:rPr>
              <a:t>We don’t just serve British businesses. Our network spans 180 countries</a:t>
            </a:r>
            <a:endParaRPr lang="en-GB" sz="1400" dirty="0">
              <a:solidFill>
                <a:schemeClr val="bg1"/>
              </a:solidFill>
              <a:latin typeface="+mj-lt"/>
            </a:endParaRPr>
          </a:p>
        </p:txBody>
      </p:sp>
      <p:sp>
        <p:nvSpPr>
          <p:cNvPr id="11" name="Rectangle 10">
            <a:extLst>
              <a:ext uri="{FF2B5EF4-FFF2-40B4-BE49-F238E27FC236}">
                <a16:creationId xmlns:a16="http://schemas.microsoft.com/office/drawing/2014/main" id="{011311ED-FA1D-4912-9313-D60FA3A2A910}"/>
              </a:ext>
            </a:extLst>
          </p:cNvPr>
          <p:cNvSpPr/>
          <p:nvPr/>
        </p:nvSpPr>
        <p:spPr>
          <a:xfrm>
            <a:off x="359173" y="4785767"/>
            <a:ext cx="5256584" cy="7227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0" i="0" dirty="0">
                <a:solidFill>
                  <a:schemeClr val="bg1"/>
                </a:solidFill>
                <a:effectLst/>
                <a:latin typeface="+mj-lt"/>
              </a:rPr>
              <a:t>We have 99,700 full-time equivalent colleagues globally,</a:t>
            </a:r>
          </a:p>
          <a:p>
            <a:pPr algn="ctr"/>
            <a:r>
              <a:rPr lang="en-GB" sz="1400" b="0" i="0" dirty="0">
                <a:solidFill>
                  <a:schemeClr val="bg1"/>
                </a:solidFill>
                <a:effectLst/>
                <a:latin typeface="+mj-lt"/>
              </a:rPr>
              <a:t>80,400 of whom are in the UK</a:t>
            </a:r>
            <a:endParaRPr lang="en-GB" sz="1400" dirty="0">
              <a:solidFill>
                <a:schemeClr val="bg1"/>
              </a:solidFill>
              <a:latin typeface="+mj-lt"/>
            </a:endParaRPr>
          </a:p>
        </p:txBody>
      </p:sp>
    </p:spTree>
    <p:extLst>
      <p:ext uri="{BB962C8B-B14F-4D97-AF65-F5344CB8AC3E}">
        <p14:creationId xmlns:p14="http://schemas.microsoft.com/office/powerpoint/2010/main" val="579804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We’ll get a picture of the whole team, one day…</a:t>
            </a:r>
          </a:p>
        </p:txBody>
      </p:sp>
      <p:sp>
        <p:nvSpPr>
          <p:cNvPr id="4" name="Footer Placeholder 3"/>
          <p:cNvSpPr>
            <a:spLocks noGrp="1"/>
          </p:cNvSpPr>
          <p:nvPr>
            <p:ph type="ftr" sz="quarter" idx="13"/>
          </p:nvPr>
        </p:nvSpPr>
        <p:spPr/>
        <p:txBody>
          <a:bodyPr/>
          <a:lstStyle/>
          <a:p>
            <a:r>
              <a:rPr lang="en-GB"/>
              <a:t>SECURITY CLASSIFICATION. PUBLISHED VERSION. OWNER'S NAME.</a:t>
            </a:r>
            <a:endParaRPr lang="en-GB" dirty="0"/>
          </a:p>
        </p:txBody>
      </p:sp>
      <p:pic>
        <p:nvPicPr>
          <p:cNvPr id="8" name="Picture Placeholder 7" descr="A person holding a plate&#10;&#10;Description automatically generated with low confidence">
            <a:extLst>
              <a:ext uri="{FF2B5EF4-FFF2-40B4-BE49-F238E27FC236}">
                <a16:creationId xmlns:a16="http://schemas.microsoft.com/office/drawing/2014/main" id="{65D294F5-00EC-49BC-B332-CEB95541D65F}"/>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8084" r="8084"/>
          <a:stretch>
            <a:fillRect/>
          </a:stretch>
        </p:blipFill>
        <p:spPr>
          <a:xfrm rot="5400000">
            <a:off x="5759450" y="360363"/>
            <a:ext cx="6840538" cy="6119812"/>
          </a:xfrm>
        </p:spPr>
      </p:pic>
      <p:sp>
        <p:nvSpPr>
          <p:cNvPr id="6" name="Slide Number Placeholder 5"/>
          <p:cNvSpPr>
            <a:spLocks noGrp="1"/>
          </p:cNvSpPr>
          <p:nvPr>
            <p:ph type="sldNum" sz="quarter" idx="12"/>
          </p:nvPr>
        </p:nvSpPr>
        <p:spPr/>
        <p:txBody>
          <a:bodyPr/>
          <a:lstStyle/>
          <a:p>
            <a:fld id="{0B868178-02AE-42FC-958D-6B8F13B60175}" type="slidenum">
              <a:rPr lang="en-GB" smtClean="0"/>
              <a:pPr/>
              <a:t>3</a:t>
            </a:fld>
            <a:endParaRPr lang="en-GB"/>
          </a:p>
        </p:txBody>
      </p:sp>
    </p:spTree>
    <p:extLst>
      <p:ext uri="{BB962C8B-B14F-4D97-AF65-F5344CB8AC3E}">
        <p14:creationId xmlns:p14="http://schemas.microsoft.com/office/powerpoint/2010/main" val="1146545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38150442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1" name="think-cell Slide" r:id="rId4" imgW="592" imgH="591" progId="TCLayout.ActiveDocument.1">
                  <p:embed/>
                </p:oleObj>
              </mc:Choice>
              <mc:Fallback>
                <p:oleObj name="think-cell Slide" r:id="rId4" imgW="592" imgH="591"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GB" dirty="0"/>
              <a:t>A word from our sponsors…</a:t>
            </a:r>
          </a:p>
        </p:txBody>
      </p:sp>
      <p:sp>
        <p:nvSpPr>
          <p:cNvPr id="3" name="Slide Number Placeholder 2"/>
          <p:cNvSpPr>
            <a:spLocks noGrp="1"/>
          </p:cNvSpPr>
          <p:nvPr>
            <p:ph type="sldNum" sz="quarter" idx="12"/>
          </p:nvPr>
        </p:nvSpPr>
        <p:spPr/>
        <p:txBody>
          <a:bodyPr/>
          <a:lstStyle/>
          <a:p>
            <a:fld id="{0B868178-02AE-42FC-958D-6B8F13B60175}" type="slidenum">
              <a:rPr lang="en-GB" smtClean="0"/>
              <a:pPr/>
              <a:t>4</a:t>
            </a:fld>
            <a:endParaRPr lang="en-GB"/>
          </a:p>
        </p:txBody>
      </p:sp>
      <p:sp>
        <p:nvSpPr>
          <p:cNvPr id="4" name="Footer Placeholder 3"/>
          <p:cNvSpPr>
            <a:spLocks noGrp="1"/>
          </p:cNvSpPr>
          <p:nvPr>
            <p:ph type="ftr" sz="quarter" idx="3"/>
          </p:nvPr>
        </p:nvSpPr>
        <p:spPr/>
        <p:txBody>
          <a:bodyPr/>
          <a:lstStyle/>
          <a:p>
            <a:r>
              <a:rPr lang="en-GB"/>
              <a:t>Enter Security Classification or remove</a:t>
            </a:r>
            <a:endParaRPr lang="en-GB" dirty="0"/>
          </a:p>
        </p:txBody>
      </p:sp>
      <p:sp>
        <p:nvSpPr>
          <p:cNvPr id="7" name="Speech Bubble: Rectangle 6">
            <a:extLst>
              <a:ext uri="{FF2B5EF4-FFF2-40B4-BE49-F238E27FC236}">
                <a16:creationId xmlns:a16="http://schemas.microsoft.com/office/drawing/2014/main" id="{0B02FF66-96AC-4D5A-9087-AE8BE43B1988}"/>
              </a:ext>
            </a:extLst>
          </p:cNvPr>
          <p:cNvSpPr/>
          <p:nvPr/>
        </p:nvSpPr>
        <p:spPr>
          <a:xfrm>
            <a:off x="105979" y="1476053"/>
            <a:ext cx="9722344" cy="1404466"/>
          </a:xfrm>
          <a:prstGeom prst="wedgeRectCallout">
            <a:avLst>
              <a:gd name="adj1" fmla="val -43881"/>
              <a:gd name="adj2" fmla="val 651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t>Our Group Insight team is helping BT become more customer and externally focused than ever. We have insight shared with the Executive Committee and indeed the plc Board on a regular basis helping ensure that we are being customer-led right at the top of the business and acting on the insight in a timely fashion. I see the Insight team continuously championing to improve their capability and impact the decision making across BT, and know they’ll continue to build on many of the great initiatives such as the recent large scale customer closeness programme and new marketing effectiveness capability.</a:t>
            </a:r>
          </a:p>
        </p:txBody>
      </p:sp>
      <p:sp>
        <p:nvSpPr>
          <p:cNvPr id="8" name="Speech Bubble: Rectangle 7">
            <a:extLst>
              <a:ext uri="{FF2B5EF4-FFF2-40B4-BE49-F238E27FC236}">
                <a16:creationId xmlns:a16="http://schemas.microsoft.com/office/drawing/2014/main" id="{CC936055-3ABB-470A-B149-9C7764A65C89}"/>
              </a:ext>
            </a:extLst>
          </p:cNvPr>
          <p:cNvSpPr/>
          <p:nvPr/>
        </p:nvSpPr>
        <p:spPr>
          <a:xfrm>
            <a:off x="2446140" y="3087057"/>
            <a:ext cx="9722344" cy="1404466"/>
          </a:xfrm>
          <a:prstGeom prst="wedgeRectCallout">
            <a:avLst>
              <a:gd name="adj1" fmla="val 41917"/>
              <a:gd name="adj2" fmla="val 658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t>The BT Group insight team plays a vital role in championing the customer across the business. They have built fantastic relationships with me and my team, delivering insights to enable the right decisions for the business. This has enabled us to put the customer at the heart of our strategy, to create stand out customer experiences, seeing great improvement in NPS across our brands, and the launch of market leading, customer focused propositions, and improvements to our marketing effectiveness. I know they will continue to push themselves to continuously improve and be brilliant partners</a:t>
            </a:r>
          </a:p>
        </p:txBody>
      </p:sp>
      <p:sp>
        <p:nvSpPr>
          <p:cNvPr id="9" name="Speech Bubble: Rectangle 8">
            <a:extLst>
              <a:ext uri="{FF2B5EF4-FFF2-40B4-BE49-F238E27FC236}">
                <a16:creationId xmlns:a16="http://schemas.microsoft.com/office/drawing/2014/main" id="{0479781B-940F-48D2-950E-36493F0AE055}"/>
              </a:ext>
            </a:extLst>
          </p:cNvPr>
          <p:cNvSpPr/>
          <p:nvPr/>
        </p:nvSpPr>
        <p:spPr>
          <a:xfrm>
            <a:off x="327835" y="4662166"/>
            <a:ext cx="9722344" cy="1404466"/>
          </a:xfrm>
          <a:prstGeom prst="wedgeRectCallout">
            <a:avLst>
              <a:gd name="adj1" fmla="val -43881"/>
              <a:gd name="adj2" fmla="val 651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t>What I love about our excellent insight team is their passion and drive to continuously improve - both themselves and the business performance. They ensure that we really understand customers' needs across the marketing life cycle and deliver robust insights with clear recommendations in a timely fashion that drive up business performance and helps achieve our BT wide purpose of 'connect for good' . They're able to do this as they really are strong business partners to me and my team</a:t>
            </a:r>
          </a:p>
        </p:txBody>
      </p:sp>
      <p:sp>
        <p:nvSpPr>
          <p:cNvPr id="11" name="TextBox 10">
            <a:extLst>
              <a:ext uri="{FF2B5EF4-FFF2-40B4-BE49-F238E27FC236}">
                <a16:creationId xmlns:a16="http://schemas.microsoft.com/office/drawing/2014/main" id="{D95615F8-AADA-465B-9114-4F7EA3C06DD4}"/>
              </a:ext>
            </a:extLst>
          </p:cNvPr>
          <p:cNvSpPr txBox="1"/>
          <p:nvPr/>
        </p:nvSpPr>
        <p:spPr>
          <a:xfrm>
            <a:off x="9825135" y="1947454"/>
            <a:ext cx="1695277" cy="461665"/>
          </a:xfrm>
          <a:prstGeom prst="rect">
            <a:avLst/>
          </a:prstGeom>
          <a:noFill/>
        </p:spPr>
        <p:txBody>
          <a:bodyPr wrap="square">
            <a:spAutoFit/>
          </a:bodyPr>
          <a:lstStyle/>
          <a:p>
            <a:r>
              <a:rPr lang="en-GB" sz="1200" dirty="0">
                <a:solidFill>
                  <a:schemeClr val="accent1"/>
                </a:solidFill>
              </a:rPr>
              <a:t>Simon </a:t>
            </a:r>
            <a:r>
              <a:rPr lang="en-GB" sz="1200" dirty="0" err="1">
                <a:solidFill>
                  <a:schemeClr val="accent1"/>
                </a:solidFill>
              </a:rPr>
              <a:t>Lowth</a:t>
            </a:r>
            <a:r>
              <a:rPr lang="en-GB" sz="1200" dirty="0">
                <a:solidFill>
                  <a:schemeClr val="accent1"/>
                </a:solidFill>
              </a:rPr>
              <a:t>, </a:t>
            </a:r>
            <a:br>
              <a:rPr lang="en-GB" sz="1200" dirty="0">
                <a:solidFill>
                  <a:schemeClr val="accent1"/>
                </a:solidFill>
              </a:rPr>
            </a:br>
            <a:r>
              <a:rPr lang="en-GB" sz="1200" dirty="0">
                <a:solidFill>
                  <a:schemeClr val="accent1"/>
                </a:solidFill>
              </a:rPr>
              <a:t>BT Group CFO</a:t>
            </a:r>
          </a:p>
        </p:txBody>
      </p:sp>
      <p:sp>
        <p:nvSpPr>
          <p:cNvPr id="12" name="TextBox 11">
            <a:extLst>
              <a:ext uri="{FF2B5EF4-FFF2-40B4-BE49-F238E27FC236}">
                <a16:creationId xmlns:a16="http://schemas.microsoft.com/office/drawing/2014/main" id="{BEA0F04D-A125-4473-8B24-A63925FF998B}"/>
              </a:ext>
            </a:extLst>
          </p:cNvPr>
          <p:cNvSpPr txBox="1"/>
          <p:nvPr/>
        </p:nvSpPr>
        <p:spPr>
          <a:xfrm>
            <a:off x="575196" y="3558458"/>
            <a:ext cx="1870944" cy="461665"/>
          </a:xfrm>
          <a:prstGeom prst="rect">
            <a:avLst/>
          </a:prstGeom>
          <a:noFill/>
        </p:spPr>
        <p:txBody>
          <a:bodyPr wrap="square">
            <a:spAutoFit/>
          </a:bodyPr>
          <a:lstStyle/>
          <a:p>
            <a:pPr algn="r"/>
            <a:r>
              <a:rPr lang="en-GB" sz="1200" dirty="0">
                <a:solidFill>
                  <a:schemeClr val="accent2"/>
                </a:solidFill>
              </a:rPr>
              <a:t>Marc </a:t>
            </a:r>
            <a:r>
              <a:rPr lang="en-GB" sz="1200" dirty="0" err="1">
                <a:solidFill>
                  <a:schemeClr val="accent2"/>
                </a:solidFill>
              </a:rPr>
              <a:t>Allera</a:t>
            </a:r>
            <a:r>
              <a:rPr lang="en-GB" sz="1200" dirty="0">
                <a:solidFill>
                  <a:schemeClr val="accent2"/>
                </a:solidFill>
              </a:rPr>
              <a:t>, </a:t>
            </a:r>
            <a:br>
              <a:rPr lang="en-GB" sz="1200" dirty="0">
                <a:solidFill>
                  <a:schemeClr val="accent2"/>
                </a:solidFill>
              </a:rPr>
            </a:br>
            <a:r>
              <a:rPr lang="en-GB" sz="1200" dirty="0">
                <a:solidFill>
                  <a:schemeClr val="accent2"/>
                </a:solidFill>
              </a:rPr>
              <a:t>BT Consumer CEO</a:t>
            </a:r>
          </a:p>
        </p:txBody>
      </p:sp>
      <p:sp>
        <p:nvSpPr>
          <p:cNvPr id="13" name="TextBox 12">
            <a:extLst>
              <a:ext uri="{FF2B5EF4-FFF2-40B4-BE49-F238E27FC236}">
                <a16:creationId xmlns:a16="http://schemas.microsoft.com/office/drawing/2014/main" id="{78ED9D3D-24F3-4384-8BFD-47C51B697683}"/>
              </a:ext>
            </a:extLst>
          </p:cNvPr>
          <p:cNvSpPr txBox="1"/>
          <p:nvPr/>
        </p:nvSpPr>
        <p:spPr>
          <a:xfrm>
            <a:off x="10043228" y="4948901"/>
            <a:ext cx="2196397" cy="830997"/>
          </a:xfrm>
          <a:prstGeom prst="rect">
            <a:avLst/>
          </a:prstGeom>
          <a:noFill/>
        </p:spPr>
        <p:txBody>
          <a:bodyPr wrap="square">
            <a:spAutoFit/>
          </a:bodyPr>
          <a:lstStyle/>
          <a:p>
            <a:r>
              <a:rPr lang="en-GB" sz="1200" dirty="0">
                <a:solidFill>
                  <a:schemeClr val="accent3"/>
                </a:solidFill>
              </a:rPr>
              <a:t>Pete </a:t>
            </a:r>
            <a:r>
              <a:rPr lang="en-GB" sz="1200" dirty="0" err="1">
                <a:solidFill>
                  <a:schemeClr val="accent3"/>
                </a:solidFill>
              </a:rPr>
              <a:t>Jeavons</a:t>
            </a:r>
            <a:r>
              <a:rPr lang="en-GB" sz="1200" dirty="0">
                <a:solidFill>
                  <a:schemeClr val="accent3"/>
                </a:solidFill>
              </a:rPr>
              <a:t>, Marketing Communications Director (BT Consumer) &amp; Brand Director (BT Group)</a:t>
            </a:r>
          </a:p>
        </p:txBody>
      </p:sp>
    </p:spTree>
    <p:extLst>
      <p:ext uri="{BB962C8B-B14F-4D97-AF65-F5344CB8AC3E}">
        <p14:creationId xmlns:p14="http://schemas.microsoft.com/office/powerpoint/2010/main" val="504677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D61629B-71CF-41C1-A982-B6E7D1633035}"/>
              </a:ext>
            </a:extLst>
          </p:cNvPr>
          <p:cNvSpPr>
            <a:spLocks noGrp="1"/>
          </p:cNvSpPr>
          <p:nvPr>
            <p:ph type="title"/>
          </p:nvPr>
        </p:nvSpPr>
        <p:spPr/>
        <p:txBody>
          <a:bodyPr/>
          <a:lstStyle/>
          <a:p>
            <a:r>
              <a:rPr lang="en-GB" dirty="0"/>
              <a:t>The BT Group Insight team</a:t>
            </a:r>
          </a:p>
        </p:txBody>
      </p:sp>
      <p:sp>
        <p:nvSpPr>
          <p:cNvPr id="3" name="Slide Number Placeholder 2">
            <a:extLst>
              <a:ext uri="{FF2B5EF4-FFF2-40B4-BE49-F238E27FC236}">
                <a16:creationId xmlns:a16="http://schemas.microsoft.com/office/drawing/2014/main" id="{18351FA0-B8FB-4FC8-8E6A-36D27361409B}"/>
              </a:ext>
            </a:extLst>
          </p:cNvPr>
          <p:cNvSpPr>
            <a:spLocks noGrp="1"/>
          </p:cNvSpPr>
          <p:nvPr>
            <p:ph type="sldNum" sz="quarter" idx="12"/>
          </p:nvPr>
        </p:nvSpPr>
        <p:spPr/>
        <p:txBody>
          <a:bodyPr/>
          <a:lstStyle/>
          <a:p>
            <a:fld id="{0B868178-02AE-42FC-958D-6B8F13B60175}" type="slidenum">
              <a:rPr lang="en-GB" smtClean="0"/>
              <a:pPr/>
              <a:t>5</a:t>
            </a:fld>
            <a:endParaRPr lang="en-GB"/>
          </a:p>
        </p:txBody>
      </p:sp>
      <p:sp>
        <p:nvSpPr>
          <p:cNvPr id="4" name="Footer Placeholder 3">
            <a:extLst>
              <a:ext uri="{FF2B5EF4-FFF2-40B4-BE49-F238E27FC236}">
                <a16:creationId xmlns:a16="http://schemas.microsoft.com/office/drawing/2014/main" id="{8DFFE54E-A99F-4232-9D8B-E59BB01C68E2}"/>
              </a:ext>
            </a:extLst>
          </p:cNvPr>
          <p:cNvSpPr>
            <a:spLocks noGrp="1"/>
          </p:cNvSpPr>
          <p:nvPr>
            <p:ph type="ftr" sz="quarter" idx="3"/>
          </p:nvPr>
        </p:nvSpPr>
        <p:spPr/>
        <p:txBody>
          <a:bodyPr/>
          <a:lstStyle/>
          <a:p>
            <a:r>
              <a:rPr lang="en-GB"/>
              <a:t>Enter Security Classification or remove</a:t>
            </a:r>
            <a:endParaRPr lang="en-GB" dirty="0"/>
          </a:p>
        </p:txBody>
      </p:sp>
      <p:sp>
        <p:nvSpPr>
          <p:cNvPr id="5" name="Date Placeholder 4">
            <a:extLst>
              <a:ext uri="{FF2B5EF4-FFF2-40B4-BE49-F238E27FC236}">
                <a16:creationId xmlns:a16="http://schemas.microsoft.com/office/drawing/2014/main" id="{BC625A6C-8814-4AC3-9599-B5E0982B48DA}"/>
              </a:ext>
            </a:extLst>
          </p:cNvPr>
          <p:cNvSpPr>
            <a:spLocks noGrp="1"/>
          </p:cNvSpPr>
          <p:nvPr>
            <p:ph type="dt" sz="half" idx="4294967295"/>
          </p:nvPr>
        </p:nvSpPr>
        <p:spPr>
          <a:xfrm>
            <a:off x="0" y="6229350"/>
            <a:ext cx="7777163" cy="350838"/>
          </a:xfrm>
        </p:spPr>
        <p:txBody>
          <a:bodyPr/>
          <a:lstStyle/>
          <a:p>
            <a:r>
              <a:rPr lang="en-GB"/>
              <a:t>Source / Note: remove if not required</a:t>
            </a:r>
            <a:endParaRPr lang="en-GB" dirty="0"/>
          </a:p>
        </p:txBody>
      </p:sp>
    </p:spTree>
    <p:extLst>
      <p:ext uri="{BB962C8B-B14F-4D97-AF65-F5344CB8AC3E}">
        <p14:creationId xmlns:p14="http://schemas.microsoft.com/office/powerpoint/2010/main" val="2613996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636E2B-5B29-41DA-AF3D-730BDB602057}"/>
              </a:ext>
            </a:extLst>
          </p:cNvPr>
          <p:cNvSpPr>
            <a:spLocks noGrp="1"/>
          </p:cNvSpPr>
          <p:nvPr>
            <p:ph type="title"/>
          </p:nvPr>
        </p:nvSpPr>
        <p:spPr>
          <a:xfrm>
            <a:off x="359999" y="539949"/>
            <a:ext cx="11781020" cy="792000"/>
          </a:xfrm>
        </p:spPr>
        <p:txBody>
          <a:bodyPr/>
          <a:lstStyle/>
          <a:p>
            <a:r>
              <a:rPr lang="en-GB" dirty="0"/>
              <a:t>An insight centre of excellence, supporting the whole business, and working closely with our agency partners, who are extensions of the team</a:t>
            </a:r>
          </a:p>
        </p:txBody>
      </p:sp>
      <p:sp>
        <p:nvSpPr>
          <p:cNvPr id="3" name="Slide Number Placeholder 2">
            <a:extLst>
              <a:ext uri="{FF2B5EF4-FFF2-40B4-BE49-F238E27FC236}">
                <a16:creationId xmlns:a16="http://schemas.microsoft.com/office/drawing/2014/main" id="{45B06DDB-8039-45EF-A2A3-490412A0BE82}"/>
              </a:ext>
            </a:extLst>
          </p:cNvPr>
          <p:cNvSpPr>
            <a:spLocks noGrp="1"/>
          </p:cNvSpPr>
          <p:nvPr>
            <p:ph type="sldNum" sz="quarter" idx="12"/>
          </p:nvPr>
        </p:nvSpPr>
        <p:spPr/>
        <p:txBody>
          <a:bodyPr/>
          <a:lstStyle/>
          <a:p>
            <a:fld id="{0B868178-02AE-42FC-958D-6B8F13B60175}" type="slidenum">
              <a:rPr lang="en-GB" smtClean="0"/>
              <a:pPr/>
              <a:t>6</a:t>
            </a:fld>
            <a:endParaRPr lang="en-GB"/>
          </a:p>
        </p:txBody>
      </p:sp>
      <p:sp>
        <p:nvSpPr>
          <p:cNvPr id="4" name="Footer Placeholder 3">
            <a:extLst>
              <a:ext uri="{FF2B5EF4-FFF2-40B4-BE49-F238E27FC236}">
                <a16:creationId xmlns:a16="http://schemas.microsoft.com/office/drawing/2014/main" id="{631C9777-4077-403F-B1F8-D2B1B8D5BCDD}"/>
              </a:ext>
            </a:extLst>
          </p:cNvPr>
          <p:cNvSpPr>
            <a:spLocks noGrp="1"/>
          </p:cNvSpPr>
          <p:nvPr>
            <p:ph type="ftr" sz="quarter" idx="3"/>
          </p:nvPr>
        </p:nvSpPr>
        <p:spPr/>
        <p:txBody>
          <a:bodyPr/>
          <a:lstStyle/>
          <a:p>
            <a:r>
              <a:rPr lang="en-GB"/>
              <a:t>Enter Security Classification or remove</a:t>
            </a:r>
            <a:endParaRPr lang="en-GB" dirty="0"/>
          </a:p>
        </p:txBody>
      </p:sp>
      <p:sp>
        <p:nvSpPr>
          <p:cNvPr id="2" name="Rectangle 1">
            <a:extLst>
              <a:ext uri="{FF2B5EF4-FFF2-40B4-BE49-F238E27FC236}">
                <a16:creationId xmlns:a16="http://schemas.microsoft.com/office/drawing/2014/main" id="{51E76F85-6A9F-46A3-A2C1-598AFA513BE4}"/>
              </a:ext>
            </a:extLst>
          </p:cNvPr>
          <p:cNvSpPr/>
          <p:nvPr/>
        </p:nvSpPr>
        <p:spPr>
          <a:xfrm>
            <a:off x="358775" y="2628180"/>
            <a:ext cx="1836000" cy="20162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300"/>
              </a:spcAft>
            </a:pPr>
            <a:r>
              <a:rPr lang="en-GB" sz="1200" b="1">
                <a:solidFill>
                  <a:schemeClr val="bg1"/>
                </a:solidFill>
                <a:latin typeface="+mn-lt"/>
                <a:cs typeface="Calibri" panose="020F0502020204030204" pitchFamily="34" charset="0"/>
              </a:rPr>
              <a:t>Strategic competitor &amp; market insight                           Market performance       Market sizing &amp; forecasts               Foresight &amp; trends</a:t>
            </a:r>
            <a:endParaRPr lang="en-GB" sz="1200" b="1" dirty="0">
              <a:solidFill>
                <a:schemeClr val="bg1"/>
              </a:solidFill>
              <a:latin typeface="+mn-lt"/>
              <a:cs typeface="Calibri" panose="020F0502020204030204" pitchFamily="34" charset="0"/>
            </a:endParaRPr>
          </a:p>
        </p:txBody>
      </p:sp>
      <p:sp>
        <p:nvSpPr>
          <p:cNvPr id="6" name="Rectangle 5">
            <a:extLst>
              <a:ext uri="{FF2B5EF4-FFF2-40B4-BE49-F238E27FC236}">
                <a16:creationId xmlns:a16="http://schemas.microsoft.com/office/drawing/2014/main" id="{3601D47C-9141-4C5C-97C8-78B38B7A148F}"/>
              </a:ext>
            </a:extLst>
          </p:cNvPr>
          <p:cNvSpPr/>
          <p:nvPr/>
        </p:nvSpPr>
        <p:spPr>
          <a:xfrm>
            <a:off x="2314373" y="2628180"/>
            <a:ext cx="1836000" cy="20162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300"/>
              </a:spcAft>
            </a:pPr>
            <a:r>
              <a:rPr lang="en-GB" sz="1200" b="1">
                <a:solidFill>
                  <a:schemeClr val="bg1"/>
                </a:solidFill>
                <a:latin typeface="+mn-lt"/>
                <a:cs typeface="Calibri" panose="020F0502020204030204" pitchFamily="34" charset="0"/>
              </a:rPr>
              <a:t>Brand/ Relationship NPS                             Ad hoc CX Insight</a:t>
            </a:r>
            <a:endParaRPr lang="en-GB" sz="1200" b="1" dirty="0">
              <a:solidFill>
                <a:schemeClr val="bg1"/>
              </a:solidFill>
              <a:latin typeface="+mn-lt"/>
              <a:cs typeface="Calibri" panose="020F0502020204030204" pitchFamily="34" charset="0"/>
            </a:endParaRPr>
          </a:p>
        </p:txBody>
      </p:sp>
      <p:sp>
        <p:nvSpPr>
          <p:cNvPr id="7" name="Rectangle 6">
            <a:extLst>
              <a:ext uri="{FF2B5EF4-FFF2-40B4-BE49-F238E27FC236}">
                <a16:creationId xmlns:a16="http://schemas.microsoft.com/office/drawing/2014/main" id="{B2E0429F-3F7C-4D5A-BC1A-9BA7B87D1B17}"/>
              </a:ext>
            </a:extLst>
          </p:cNvPr>
          <p:cNvSpPr/>
          <p:nvPr/>
        </p:nvSpPr>
        <p:spPr>
          <a:xfrm>
            <a:off x="4269971" y="2628180"/>
            <a:ext cx="1836000" cy="20162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200" b="1">
                <a:solidFill>
                  <a:schemeClr val="bg1"/>
                </a:solidFill>
                <a:latin typeface="+mn-lt"/>
                <a:cs typeface="Calibri" panose="020F0502020204030204" pitchFamily="34" charset="0"/>
              </a:rPr>
              <a:t>Measurement</a:t>
            </a:r>
          </a:p>
          <a:p>
            <a:pPr lvl="0" algn="ctr"/>
            <a:r>
              <a:rPr lang="en-GB" sz="1200" b="1">
                <a:solidFill>
                  <a:schemeClr val="bg1"/>
                </a:solidFill>
                <a:latin typeface="+mn-lt"/>
                <a:cs typeface="Calibri" panose="020F0502020204030204" pitchFamily="34" charset="0"/>
              </a:rPr>
              <a:t> Governance</a:t>
            </a:r>
          </a:p>
          <a:p>
            <a:pPr lvl="0" algn="ctr"/>
            <a:r>
              <a:rPr lang="en-GB" sz="1200" b="1">
                <a:solidFill>
                  <a:schemeClr val="bg1"/>
                </a:solidFill>
                <a:latin typeface="+mn-lt"/>
                <a:cs typeface="Calibri" panose="020F0502020204030204" pitchFamily="34" charset="0"/>
              </a:rPr>
              <a:t>Scorecard</a:t>
            </a:r>
            <a:endParaRPr lang="en-GB" sz="1200" b="1" dirty="0">
              <a:solidFill>
                <a:schemeClr val="bg1"/>
              </a:solidFill>
              <a:latin typeface="+mn-lt"/>
              <a:cs typeface="Calibri" panose="020F0502020204030204" pitchFamily="34" charset="0"/>
            </a:endParaRPr>
          </a:p>
        </p:txBody>
      </p:sp>
      <p:sp>
        <p:nvSpPr>
          <p:cNvPr id="8" name="Rectangle 7">
            <a:extLst>
              <a:ext uri="{FF2B5EF4-FFF2-40B4-BE49-F238E27FC236}">
                <a16:creationId xmlns:a16="http://schemas.microsoft.com/office/drawing/2014/main" id="{B492548A-3D18-428B-8C47-E54CA3FD796A}"/>
              </a:ext>
            </a:extLst>
          </p:cNvPr>
          <p:cNvSpPr/>
          <p:nvPr/>
        </p:nvSpPr>
        <p:spPr>
          <a:xfrm>
            <a:off x="6225569" y="2628180"/>
            <a:ext cx="1836000" cy="20162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300"/>
              </a:spcAft>
            </a:pPr>
            <a:r>
              <a:rPr lang="en-GB" sz="1200" b="1" dirty="0">
                <a:latin typeface="+mn-lt"/>
                <a:cs typeface="Calibri" panose="020F0502020204030204" pitchFamily="34" charset="0"/>
              </a:rPr>
              <a:t>Brand Strategy</a:t>
            </a:r>
          </a:p>
          <a:p>
            <a:pPr lvl="0" algn="ctr">
              <a:spcAft>
                <a:spcPts val="300"/>
              </a:spcAft>
            </a:pPr>
            <a:r>
              <a:rPr lang="en-GB" sz="1200" b="1" dirty="0">
                <a:solidFill>
                  <a:schemeClr val="bg1"/>
                </a:solidFill>
                <a:latin typeface="+mn-lt"/>
                <a:cs typeface="Calibri" panose="020F0502020204030204" pitchFamily="34" charset="0"/>
              </a:rPr>
              <a:t>Brand &amp; Reputation Insight               Marketing Effectiveness</a:t>
            </a:r>
          </a:p>
          <a:p>
            <a:pPr lvl="0" algn="ctr"/>
            <a:r>
              <a:rPr lang="en-GB" sz="1200" b="1" dirty="0">
                <a:latin typeface="+mn-lt"/>
                <a:cs typeface="Calibri" panose="020F0502020204030204" pitchFamily="34" charset="0"/>
              </a:rPr>
              <a:t>Proposition insight                     Go to Market   </a:t>
            </a:r>
          </a:p>
          <a:p>
            <a:pPr lvl="0" algn="ctr"/>
            <a:r>
              <a:rPr lang="en-GB" sz="1200" b="1" dirty="0">
                <a:latin typeface="+mn-lt"/>
                <a:cs typeface="Calibri" panose="020F0502020204030204" pitchFamily="34" charset="0"/>
              </a:rPr>
              <a:t>Needs </a:t>
            </a:r>
          </a:p>
          <a:p>
            <a:pPr lvl="0" algn="ctr"/>
            <a:r>
              <a:rPr lang="en-GB" sz="1200" b="1" dirty="0">
                <a:latin typeface="+mn-lt"/>
                <a:cs typeface="Calibri" panose="020F0502020204030204" pitchFamily="34" charset="0"/>
              </a:rPr>
              <a:t>Segmentation</a:t>
            </a:r>
            <a:endParaRPr lang="en-GB" sz="1200" b="1" dirty="0">
              <a:solidFill>
                <a:schemeClr val="bg1"/>
              </a:solidFill>
              <a:latin typeface="+mn-lt"/>
              <a:cs typeface="Calibri" panose="020F0502020204030204" pitchFamily="34" charset="0"/>
            </a:endParaRPr>
          </a:p>
        </p:txBody>
      </p:sp>
      <p:sp>
        <p:nvSpPr>
          <p:cNvPr id="9" name="Rectangle 8">
            <a:extLst>
              <a:ext uri="{FF2B5EF4-FFF2-40B4-BE49-F238E27FC236}">
                <a16:creationId xmlns:a16="http://schemas.microsoft.com/office/drawing/2014/main" id="{43C8A33E-00F2-4A52-89FC-6B1F8EE5A2E9}"/>
              </a:ext>
            </a:extLst>
          </p:cNvPr>
          <p:cNvSpPr/>
          <p:nvPr/>
        </p:nvSpPr>
        <p:spPr>
          <a:xfrm>
            <a:off x="8181167" y="2628180"/>
            <a:ext cx="1836000" cy="20162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200" b="1" dirty="0">
                <a:latin typeface="+mn-lt"/>
                <a:cs typeface="Calibri" panose="020F0502020204030204" pitchFamily="34" charset="0"/>
              </a:rPr>
              <a:t>Proposition insight                     Go to Market  </a:t>
            </a:r>
          </a:p>
          <a:p>
            <a:pPr lvl="0" algn="ctr"/>
            <a:r>
              <a:rPr lang="en-GB" sz="1200" b="1" dirty="0">
                <a:latin typeface="+mn-lt"/>
                <a:cs typeface="Calibri" panose="020F0502020204030204" pitchFamily="34" charset="0"/>
              </a:rPr>
              <a:t>Needs </a:t>
            </a:r>
          </a:p>
          <a:p>
            <a:pPr lvl="0" algn="ctr"/>
            <a:r>
              <a:rPr lang="en-GB" sz="1200" b="1" dirty="0">
                <a:latin typeface="+mn-lt"/>
                <a:cs typeface="Calibri" panose="020F0502020204030204" pitchFamily="34" charset="0"/>
              </a:rPr>
              <a:t>Segmentation</a:t>
            </a:r>
          </a:p>
          <a:p>
            <a:pPr lvl="0" algn="ctr"/>
            <a:r>
              <a:rPr lang="en-GB" sz="1200" b="1" dirty="0">
                <a:solidFill>
                  <a:schemeClr val="bg1"/>
                </a:solidFill>
                <a:latin typeface="+mn-lt"/>
                <a:cs typeface="Calibri" panose="020F0502020204030204" pitchFamily="34" charset="0"/>
              </a:rPr>
              <a:t>Bid &amp; Tenders</a:t>
            </a:r>
          </a:p>
        </p:txBody>
      </p:sp>
      <p:sp>
        <p:nvSpPr>
          <p:cNvPr id="10" name="Rectangle 9">
            <a:extLst>
              <a:ext uri="{FF2B5EF4-FFF2-40B4-BE49-F238E27FC236}">
                <a16:creationId xmlns:a16="http://schemas.microsoft.com/office/drawing/2014/main" id="{585212CF-F17E-4DEF-A34A-308F0E6B6054}"/>
              </a:ext>
            </a:extLst>
          </p:cNvPr>
          <p:cNvSpPr/>
          <p:nvPr/>
        </p:nvSpPr>
        <p:spPr>
          <a:xfrm>
            <a:off x="10136765" y="2628180"/>
            <a:ext cx="1836000" cy="20162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200" b="1" dirty="0">
                <a:latin typeface="+mn-lt"/>
                <a:cs typeface="Calibri" panose="020F0502020204030204" pitchFamily="34" charset="0"/>
              </a:rPr>
              <a:t>Proposition insight                     Go to Market  </a:t>
            </a:r>
          </a:p>
          <a:p>
            <a:pPr lvl="0" algn="ctr"/>
            <a:r>
              <a:rPr lang="en-GB" sz="1200" b="1" dirty="0">
                <a:latin typeface="+mn-lt"/>
                <a:cs typeface="Calibri" panose="020F0502020204030204" pitchFamily="34" charset="0"/>
              </a:rPr>
              <a:t>Needs </a:t>
            </a:r>
          </a:p>
          <a:p>
            <a:pPr lvl="0" algn="ctr"/>
            <a:r>
              <a:rPr lang="en-GB" sz="1200" b="1" dirty="0">
                <a:latin typeface="+mn-lt"/>
                <a:cs typeface="Calibri" panose="020F0502020204030204" pitchFamily="34" charset="0"/>
              </a:rPr>
              <a:t>Segmentation</a:t>
            </a:r>
          </a:p>
          <a:p>
            <a:pPr lvl="0" algn="ctr"/>
            <a:r>
              <a:rPr lang="en-GB" sz="1200" b="1" dirty="0">
                <a:solidFill>
                  <a:schemeClr val="bg1"/>
                </a:solidFill>
                <a:latin typeface="+mn-lt"/>
                <a:cs typeface="Calibri" panose="020F0502020204030204" pitchFamily="34" charset="0"/>
              </a:rPr>
              <a:t>Bid &amp; Tenders</a:t>
            </a:r>
            <a:endParaRPr lang="en-GB" sz="1200" dirty="0"/>
          </a:p>
        </p:txBody>
      </p:sp>
      <p:sp>
        <p:nvSpPr>
          <p:cNvPr id="11" name="Rectangle 10">
            <a:extLst>
              <a:ext uri="{FF2B5EF4-FFF2-40B4-BE49-F238E27FC236}">
                <a16:creationId xmlns:a16="http://schemas.microsoft.com/office/drawing/2014/main" id="{44781CA5-D741-4C34-9B78-2C22808F4205}"/>
              </a:ext>
            </a:extLst>
          </p:cNvPr>
          <p:cNvSpPr/>
          <p:nvPr/>
        </p:nvSpPr>
        <p:spPr>
          <a:xfrm>
            <a:off x="358775" y="1548061"/>
            <a:ext cx="1836000" cy="1008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a:solidFill>
                  <a:schemeClr val="bg1"/>
                </a:solidFill>
                <a:latin typeface="+mn-lt"/>
                <a:cs typeface="Calibri" panose="020F0502020204030204" pitchFamily="34" charset="0"/>
              </a:rPr>
              <a:t>Market Intelligence</a:t>
            </a:r>
            <a:endParaRPr lang="en-GB" sz="1600" b="1" dirty="0">
              <a:solidFill>
                <a:schemeClr val="bg1"/>
              </a:solidFill>
              <a:latin typeface="+mn-lt"/>
              <a:cs typeface="Calibri" panose="020F0502020204030204" pitchFamily="34" charset="0"/>
            </a:endParaRPr>
          </a:p>
        </p:txBody>
      </p:sp>
      <p:sp>
        <p:nvSpPr>
          <p:cNvPr id="12" name="Rectangle 11">
            <a:extLst>
              <a:ext uri="{FF2B5EF4-FFF2-40B4-BE49-F238E27FC236}">
                <a16:creationId xmlns:a16="http://schemas.microsoft.com/office/drawing/2014/main" id="{3A93C79A-8FD1-4F64-8E9E-3FDB68C1134E}"/>
              </a:ext>
            </a:extLst>
          </p:cNvPr>
          <p:cNvSpPr/>
          <p:nvPr/>
        </p:nvSpPr>
        <p:spPr>
          <a:xfrm>
            <a:off x="2314373" y="1548061"/>
            <a:ext cx="1836000" cy="1008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a:solidFill>
                  <a:schemeClr val="bg1"/>
                </a:solidFill>
                <a:latin typeface="+mn-lt"/>
                <a:cs typeface="Calibri" panose="020F0502020204030204" pitchFamily="34" charset="0"/>
              </a:rPr>
              <a:t>CX Insight</a:t>
            </a:r>
            <a:endParaRPr lang="en-GB" sz="1600" b="1" dirty="0">
              <a:solidFill>
                <a:schemeClr val="bg1"/>
              </a:solidFill>
              <a:latin typeface="+mn-lt"/>
              <a:cs typeface="Calibri" panose="020F0502020204030204" pitchFamily="34" charset="0"/>
            </a:endParaRPr>
          </a:p>
        </p:txBody>
      </p:sp>
      <p:sp>
        <p:nvSpPr>
          <p:cNvPr id="13" name="Rectangle 12">
            <a:extLst>
              <a:ext uri="{FF2B5EF4-FFF2-40B4-BE49-F238E27FC236}">
                <a16:creationId xmlns:a16="http://schemas.microsoft.com/office/drawing/2014/main" id="{97A841DE-91EC-4A31-8B89-D5080D3D79A9}"/>
              </a:ext>
            </a:extLst>
          </p:cNvPr>
          <p:cNvSpPr/>
          <p:nvPr/>
        </p:nvSpPr>
        <p:spPr>
          <a:xfrm>
            <a:off x="4269971" y="1548061"/>
            <a:ext cx="1836000" cy="1008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a:solidFill>
                  <a:schemeClr val="bg1"/>
                </a:solidFill>
                <a:latin typeface="+mn-lt"/>
                <a:cs typeface="Calibri" panose="020F0502020204030204" pitchFamily="34" charset="0"/>
              </a:rPr>
              <a:t>CX Performance</a:t>
            </a:r>
            <a:endParaRPr lang="en-GB" sz="1600" b="1" dirty="0">
              <a:solidFill>
                <a:schemeClr val="bg1"/>
              </a:solidFill>
              <a:latin typeface="+mn-lt"/>
              <a:cs typeface="Calibri" panose="020F0502020204030204" pitchFamily="34" charset="0"/>
            </a:endParaRPr>
          </a:p>
        </p:txBody>
      </p:sp>
      <p:sp>
        <p:nvSpPr>
          <p:cNvPr id="14" name="Rectangle 13">
            <a:extLst>
              <a:ext uri="{FF2B5EF4-FFF2-40B4-BE49-F238E27FC236}">
                <a16:creationId xmlns:a16="http://schemas.microsoft.com/office/drawing/2014/main" id="{3BBBFB09-38E8-4F49-9F0A-E35548AB4A73}"/>
              </a:ext>
            </a:extLst>
          </p:cNvPr>
          <p:cNvSpPr/>
          <p:nvPr/>
        </p:nvSpPr>
        <p:spPr>
          <a:xfrm>
            <a:off x="6225569" y="1548061"/>
            <a:ext cx="1836000" cy="1008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dirty="0">
                <a:solidFill>
                  <a:schemeClr val="bg1"/>
                </a:solidFill>
                <a:latin typeface="+mn-lt"/>
                <a:cs typeface="Calibri" panose="020F0502020204030204" pitchFamily="34" charset="0"/>
              </a:rPr>
              <a:t>Brand, Strategy &amp; Consumer Commercial Insight</a:t>
            </a:r>
          </a:p>
        </p:txBody>
      </p:sp>
      <p:sp>
        <p:nvSpPr>
          <p:cNvPr id="15" name="Rectangle 14">
            <a:extLst>
              <a:ext uri="{FF2B5EF4-FFF2-40B4-BE49-F238E27FC236}">
                <a16:creationId xmlns:a16="http://schemas.microsoft.com/office/drawing/2014/main" id="{31EE49AC-8A54-478E-86BD-C364A740BCC4}"/>
              </a:ext>
            </a:extLst>
          </p:cNvPr>
          <p:cNvSpPr/>
          <p:nvPr/>
        </p:nvSpPr>
        <p:spPr>
          <a:xfrm>
            <a:off x="8181167" y="1548061"/>
            <a:ext cx="1836000" cy="1008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cs typeface="Calibri" panose="020F0502020204030204" pitchFamily="34" charset="0"/>
              </a:rPr>
              <a:t>Enterprise Commercial Insight </a:t>
            </a:r>
          </a:p>
        </p:txBody>
      </p:sp>
      <p:sp>
        <p:nvSpPr>
          <p:cNvPr id="16" name="Rectangle 15">
            <a:extLst>
              <a:ext uri="{FF2B5EF4-FFF2-40B4-BE49-F238E27FC236}">
                <a16:creationId xmlns:a16="http://schemas.microsoft.com/office/drawing/2014/main" id="{B270FC31-8D89-4616-AABA-D6CB21089C70}"/>
              </a:ext>
            </a:extLst>
          </p:cNvPr>
          <p:cNvSpPr/>
          <p:nvPr/>
        </p:nvSpPr>
        <p:spPr>
          <a:xfrm>
            <a:off x="10136765" y="1548061"/>
            <a:ext cx="1836000" cy="1008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cs typeface="Calibri" panose="020F0502020204030204" pitchFamily="34" charset="0"/>
              </a:rPr>
              <a:t>Global Commercial Insight</a:t>
            </a:r>
          </a:p>
        </p:txBody>
      </p:sp>
      <p:pic>
        <p:nvPicPr>
          <p:cNvPr id="17" name="Picture 16">
            <a:extLst>
              <a:ext uri="{FF2B5EF4-FFF2-40B4-BE49-F238E27FC236}">
                <a16:creationId xmlns:a16="http://schemas.microsoft.com/office/drawing/2014/main" id="{57D5A9FE-CD08-4656-A51F-0E4DA37BC864}"/>
              </a:ext>
            </a:extLst>
          </p:cNvPr>
          <p:cNvPicPr>
            <a:picLocks noChangeAspect="1"/>
          </p:cNvPicPr>
          <p:nvPr/>
        </p:nvPicPr>
        <p:blipFill>
          <a:blip r:embed="rId2"/>
          <a:stretch>
            <a:fillRect/>
          </a:stretch>
        </p:blipFill>
        <p:spPr>
          <a:xfrm>
            <a:off x="647204" y="5788800"/>
            <a:ext cx="1975509" cy="387479"/>
          </a:xfrm>
          <a:prstGeom prst="rect">
            <a:avLst/>
          </a:prstGeom>
        </p:spPr>
      </p:pic>
      <p:pic>
        <p:nvPicPr>
          <p:cNvPr id="18" name="Picture 17">
            <a:extLst>
              <a:ext uri="{FF2B5EF4-FFF2-40B4-BE49-F238E27FC236}">
                <a16:creationId xmlns:a16="http://schemas.microsoft.com/office/drawing/2014/main" id="{8A057883-FA0C-40D4-886D-0B88BFC6FD39}"/>
              </a:ext>
            </a:extLst>
          </p:cNvPr>
          <p:cNvPicPr>
            <a:picLocks noChangeAspect="1"/>
          </p:cNvPicPr>
          <p:nvPr/>
        </p:nvPicPr>
        <p:blipFill>
          <a:blip r:embed="rId3"/>
          <a:stretch>
            <a:fillRect/>
          </a:stretch>
        </p:blipFill>
        <p:spPr>
          <a:xfrm>
            <a:off x="7435187" y="5723056"/>
            <a:ext cx="1361443" cy="518966"/>
          </a:xfrm>
          <a:prstGeom prst="rect">
            <a:avLst/>
          </a:prstGeom>
        </p:spPr>
      </p:pic>
      <p:pic>
        <p:nvPicPr>
          <p:cNvPr id="19" name="Picture 18">
            <a:extLst>
              <a:ext uri="{FF2B5EF4-FFF2-40B4-BE49-F238E27FC236}">
                <a16:creationId xmlns:a16="http://schemas.microsoft.com/office/drawing/2014/main" id="{2E215C7A-D70B-49A1-AF16-82B09F75DFE0}"/>
              </a:ext>
            </a:extLst>
          </p:cNvPr>
          <p:cNvPicPr>
            <a:picLocks noChangeAspect="1"/>
          </p:cNvPicPr>
          <p:nvPr/>
        </p:nvPicPr>
        <p:blipFill>
          <a:blip r:embed="rId4"/>
          <a:stretch>
            <a:fillRect/>
          </a:stretch>
        </p:blipFill>
        <p:spPr>
          <a:xfrm>
            <a:off x="2675816" y="4994382"/>
            <a:ext cx="1361443" cy="461134"/>
          </a:xfrm>
          <a:prstGeom prst="rect">
            <a:avLst/>
          </a:prstGeom>
        </p:spPr>
      </p:pic>
      <p:pic>
        <p:nvPicPr>
          <p:cNvPr id="20" name="Picture 19">
            <a:extLst>
              <a:ext uri="{FF2B5EF4-FFF2-40B4-BE49-F238E27FC236}">
                <a16:creationId xmlns:a16="http://schemas.microsoft.com/office/drawing/2014/main" id="{8E1A0EC8-5432-43D1-BEB9-3AEEC3CDA2B5}"/>
              </a:ext>
            </a:extLst>
          </p:cNvPr>
          <p:cNvPicPr>
            <a:picLocks noChangeAspect="1"/>
          </p:cNvPicPr>
          <p:nvPr/>
        </p:nvPicPr>
        <p:blipFill>
          <a:blip r:embed="rId5"/>
          <a:stretch>
            <a:fillRect/>
          </a:stretch>
        </p:blipFill>
        <p:spPr>
          <a:xfrm>
            <a:off x="5430723" y="5745815"/>
            <a:ext cx="1529108" cy="473448"/>
          </a:xfrm>
          <a:prstGeom prst="rect">
            <a:avLst/>
          </a:prstGeom>
        </p:spPr>
      </p:pic>
      <p:pic>
        <p:nvPicPr>
          <p:cNvPr id="21" name="Picture 20">
            <a:extLst>
              <a:ext uri="{FF2B5EF4-FFF2-40B4-BE49-F238E27FC236}">
                <a16:creationId xmlns:a16="http://schemas.microsoft.com/office/drawing/2014/main" id="{AFFAD7C3-3329-48D0-BEB4-AE366DC8D4F7}"/>
              </a:ext>
            </a:extLst>
          </p:cNvPr>
          <p:cNvPicPr>
            <a:picLocks noChangeAspect="1"/>
          </p:cNvPicPr>
          <p:nvPr/>
        </p:nvPicPr>
        <p:blipFill>
          <a:blip r:embed="rId6"/>
          <a:stretch>
            <a:fillRect/>
          </a:stretch>
        </p:blipFill>
        <p:spPr>
          <a:xfrm>
            <a:off x="3098069" y="5783098"/>
            <a:ext cx="1857298" cy="398882"/>
          </a:xfrm>
          <a:prstGeom prst="rect">
            <a:avLst/>
          </a:prstGeom>
        </p:spPr>
      </p:pic>
      <p:pic>
        <p:nvPicPr>
          <p:cNvPr id="22" name="Picture 21">
            <a:extLst>
              <a:ext uri="{FF2B5EF4-FFF2-40B4-BE49-F238E27FC236}">
                <a16:creationId xmlns:a16="http://schemas.microsoft.com/office/drawing/2014/main" id="{4DDC0D99-EDA0-4A4F-AC07-D3F410771FD1}"/>
              </a:ext>
            </a:extLst>
          </p:cNvPr>
          <p:cNvPicPr>
            <a:picLocks noChangeAspect="1"/>
          </p:cNvPicPr>
          <p:nvPr/>
        </p:nvPicPr>
        <p:blipFill>
          <a:blip r:embed="rId7"/>
          <a:stretch>
            <a:fillRect/>
          </a:stretch>
        </p:blipFill>
        <p:spPr>
          <a:xfrm>
            <a:off x="6568986" y="5041501"/>
            <a:ext cx="1613182" cy="366897"/>
          </a:xfrm>
          <a:prstGeom prst="rect">
            <a:avLst/>
          </a:prstGeom>
        </p:spPr>
      </p:pic>
      <p:pic>
        <p:nvPicPr>
          <p:cNvPr id="23" name="Picture 22">
            <a:extLst>
              <a:ext uri="{FF2B5EF4-FFF2-40B4-BE49-F238E27FC236}">
                <a16:creationId xmlns:a16="http://schemas.microsoft.com/office/drawing/2014/main" id="{DFE17ABE-84C3-4D2E-AFC1-69CCC7AD8696}"/>
              </a:ext>
            </a:extLst>
          </p:cNvPr>
          <p:cNvPicPr>
            <a:picLocks noChangeAspect="1"/>
          </p:cNvPicPr>
          <p:nvPr/>
        </p:nvPicPr>
        <p:blipFill>
          <a:blip r:embed="rId8"/>
          <a:stretch>
            <a:fillRect/>
          </a:stretch>
        </p:blipFill>
        <p:spPr>
          <a:xfrm>
            <a:off x="8778979" y="4797381"/>
            <a:ext cx="1086254" cy="855136"/>
          </a:xfrm>
          <a:prstGeom prst="rect">
            <a:avLst/>
          </a:prstGeom>
        </p:spPr>
      </p:pic>
      <p:pic>
        <p:nvPicPr>
          <p:cNvPr id="24" name="Picture 23">
            <a:extLst>
              <a:ext uri="{FF2B5EF4-FFF2-40B4-BE49-F238E27FC236}">
                <a16:creationId xmlns:a16="http://schemas.microsoft.com/office/drawing/2014/main" id="{DDD2811A-D958-49D4-B4B6-443403F100FE}"/>
              </a:ext>
            </a:extLst>
          </p:cNvPr>
          <p:cNvPicPr>
            <a:picLocks noChangeAspect="1"/>
          </p:cNvPicPr>
          <p:nvPr/>
        </p:nvPicPr>
        <p:blipFill>
          <a:blip r:embed="rId9"/>
          <a:stretch>
            <a:fillRect/>
          </a:stretch>
        </p:blipFill>
        <p:spPr>
          <a:xfrm>
            <a:off x="358775" y="4906900"/>
            <a:ext cx="1720230" cy="636098"/>
          </a:xfrm>
          <a:prstGeom prst="rect">
            <a:avLst/>
          </a:prstGeom>
        </p:spPr>
      </p:pic>
      <p:pic>
        <p:nvPicPr>
          <p:cNvPr id="25" name="Picture 24">
            <a:extLst>
              <a:ext uri="{FF2B5EF4-FFF2-40B4-BE49-F238E27FC236}">
                <a16:creationId xmlns:a16="http://schemas.microsoft.com/office/drawing/2014/main" id="{F9C518D3-A81F-40F0-81D9-65FBB6BBE6D9}"/>
              </a:ext>
            </a:extLst>
          </p:cNvPr>
          <p:cNvPicPr>
            <a:picLocks noChangeAspect="1"/>
          </p:cNvPicPr>
          <p:nvPr/>
        </p:nvPicPr>
        <p:blipFill>
          <a:blip r:embed="rId10"/>
          <a:stretch>
            <a:fillRect/>
          </a:stretch>
        </p:blipFill>
        <p:spPr>
          <a:xfrm>
            <a:off x="4634070" y="4964762"/>
            <a:ext cx="1338105" cy="520374"/>
          </a:xfrm>
          <a:prstGeom prst="rect">
            <a:avLst/>
          </a:prstGeom>
        </p:spPr>
      </p:pic>
      <p:pic>
        <p:nvPicPr>
          <p:cNvPr id="26" name="Picture 25">
            <a:extLst>
              <a:ext uri="{FF2B5EF4-FFF2-40B4-BE49-F238E27FC236}">
                <a16:creationId xmlns:a16="http://schemas.microsoft.com/office/drawing/2014/main" id="{F9B5F159-D3E2-4FE4-B648-450EE2431017}"/>
              </a:ext>
            </a:extLst>
          </p:cNvPr>
          <p:cNvPicPr>
            <a:picLocks noChangeAspect="1"/>
          </p:cNvPicPr>
          <p:nvPr/>
        </p:nvPicPr>
        <p:blipFill>
          <a:blip r:embed="rId11"/>
          <a:stretch>
            <a:fillRect/>
          </a:stretch>
        </p:blipFill>
        <p:spPr>
          <a:xfrm>
            <a:off x="10462042" y="5083855"/>
            <a:ext cx="1295500" cy="282188"/>
          </a:xfrm>
          <a:prstGeom prst="rect">
            <a:avLst/>
          </a:prstGeom>
        </p:spPr>
      </p:pic>
      <p:pic>
        <p:nvPicPr>
          <p:cNvPr id="28" name="Picture 27" descr="Icon&#10;&#10;Description automatically generated">
            <a:extLst>
              <a:ext uri="{FF2B5EF4-FFF2-40B4-BE49-F238E27FC236}">
                <a16:creationId xmlns:a16="http://schemas.microsoft.com/office/drawing/2014/main" id="{BF748361-2172-4793-B9F4-2925F09BF695}"/>
              </a:ext>
            </a:extLst>
          </p:cNvPr>
          <p:cNvPicPr>
            <a:picLocks noChangeAspect="1"/>
          </p:cNvPicPr>
          <p:nvPr/>
        </p:nvPicPr>
        <p:blipFill rotWithShape="1">
          <a:blip r:embed="rId12">
            <a:extLst>
              <a:ext uri="{28A0092B-C50C-407E-A947-70E740481C1C}">
                <a14:useLocalDpi xmlns:a14="http://schemas.microsoft.com/office/drawing/2010/main" val="0"/>
              </a:ext>
            </a:extLst>
          </a:blip>
          <a:srcRect r="51445"/>
          <a:stretch/>
        </p:blipFill>
        <p:spPr>
          <a:xfrm>
            <a:off x="9271986" y="5664490"/>
            <a:ext cx="648086" cy="636099"/>
          </a:xfrm>
          <a:prstGeom prst="rect">
            <a:avLst/>
          </a:prstGeom>
        </p:spPr>
      </p:pic>
      <p:pic>
        <p:nvPicPr>
          <p:cNvPr id="30" name="Picture 29" descr="A picture containing text, clipart&#10;&#10;Description automatically generated">
            <a:extLst>
              <a:ext uri="{FF2B5EF4-FFF2-40B4-BE49-F238E27FC236}">
                <a16:creationId xmlns:a16="http://schemas.microsoft.com/office/drawing/2014/main" id="{6CD51E9B-9614-447F-95D6-F9E5C20CB59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395428" y="5788592"/>
            <a:ext cx="1704194" cy="387895"/>
          </a:xfrm>
          <a:prstGeom prst="rect">
            <a:avLst/>
          </a:prstGeom>
        </p:spPr>
      </p:pic>
    </p:spTree>
    <p:extLst>
      <p:ext uri="{BB962C8B-B14F-4D97-AF65-F5344CB8AC3E}">
        <p14:creationId xmlns:p14="http://schemas.microsoft.com/office/powerpoint/2010/main" val="2716606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7BF23-964E-4F7F-80E5-646CF16DFB09}"/>
              </a:ext>
            </a:extLst>
          </p:cNvPr>
          <p:cNvSpPr>
            <a:spLocks noGrp="1"/>
          </p:cNvSpPr>
          <p:nvPr>
            <p:ph type="title"/>
          </p:nvPr>
        </p:nvSpPr>
        <p:spPr/>
        <p:txBody>
          <a:bodyPr/>
          <a:lstStyle/>
          <a:p>
            <a:r>
              <a:rPr lang="en-US" sz="2400" dirty="0"/>
              <a:t>With clear a vision and set of priorities</a:t>
            </a:r>
            <a:endParaRPr lang="en-GB" sz="2400" dirty="0"/>
          </a:p>
        </p:txBody>
      </p:sp>
      <p:sp>
        <p:nvSpPr>
          <p:cNvPr id="3" name="Content Placeholder 2">
            <a:extLst>
              <a:ext uri="{FF2B5EF4-FFF2-40B4-BE49-F238E27FC236}">
                <a16:creationId xmlns:a16="http://schemas.microsoft.com/office/drawing/2014/main" id="{AE48FFFD-EFED-4655-97A1-46C7720CF32F}"/>
              </a:ext>
            </a:extLst>
          </p:cNvPr>
          <p:cNvSpPr>
            <a:spLocks noGrp="1"/>
          </p:cNvSpPr>
          <p:nvPr>
            <p:ph sz="half"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0" cap="none" spc="0" normalizeH="0" baseline="0" noProof="0" dirty="0">
                <a:ln>
                  <a:noFill/>
                </a:ln>
                <a:solidFill>
                  <a:srgbClr val="5514B3"/>
                </a:solidFill>
                <a:effectLst/>
                <a:uLnTx/>
                <a:uFillTx/>
                <a:latin typeface="BT Curve Regular"/>
                <a:ea typeface="+mn-ea"/>
                <a:cs typeface="+mn-cs"/>
              </a:rPr>
              <a:t>We connect you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0" cap="none" spc="0" normalizeH="0" baseline="0" noProof="0" dirty="0">
                <a:ln>
                  <a:noFill/>
                </a:ln>
                <a:solidFill>
                  <a:srgbClr val="FF80FF">
                    <a:lumMod val="50000"/>
                  </a:srgbClr>
                </a:solidFill>
                <a:effectLst/>
                <a:uLnTx/>
                <a:uFillTx/>
                <a:latin typeface="BT Curve Regular"/>
                <a:ea typeface="+mn-ea"/>
                <a:cs typeface="+mn-cs"/>
              </a:rPr>
              <a:t>to customers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0" cap="none" spc="0" normalizeH="0" baseline="0" noProof="0" dirty="0">
                <a:ln>
                  <a:noFill/>
                </a:ln>
                <a:solidFill>
                  <a:srgbClr val="1EC8E6">
                    <a:lumMod val="75000"/>
                  </a:srgbClr>
                </a:solidFill>
                <a:effectLst/>
                <a:uLnTx/>
                <a:uFillTx/>
                <a:latin typeface="BT Curve Regular"/>
                <a:ea typeface="+mn-ea"/>
                <a:cs typeface="+mn-cs"/>
              </a:rPr>
              <a:t>to inspire change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96" b="0" i="0" u="none" strike="noStrike" kern="0" cap="none" spc="0" normalizeH="0" baseline="0" noProof="0" dirty="0">
              <a:ln>
                <a:noFill/>
              </a:ln>
              <a:solidFill>
                <a:srgbClr val="5514B3"/>
              </a:solidFill>
              <a:effectLst/>
              <a:uLnTx/>
              <a:uFillTx/>
              <a:latin typeface="BT Curve Regular"/>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96" b="0" i="0" u="none" strike="noStrike" kern="0" cap="none" spc="0" normalizeH="0" baseline="0" noProof="0" dirty="0">
              <a:ln>
                <a:noFill/>
              </a:ln>
              <a:solidFill>
                <a:srgbClr val="5514B3"/>
              </a:solidFill>
              <a:effectLst/>
              <a:uLnTx/>
              <a:uFillTx/>
              <a:latin typeface="BT Curve Regular"/>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96" b="0" i="0" u="none" strike="noStrike" kern="0" cap="none" spc="0" normalizeH="0" baseline="0" noProof="0" dirty="0">
              <a:ln>
                <a:noFill/>
              </a:ln>
              <a:solidFill>
                <a:srgbClr val="5514B3"/>
              </a:solidFill>
              <a:effectLst/>
              <a:uLnTx/>
              <a:uFillTx/>
              <a:latin typeface="BT Curve Regular"/>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96" b="0" i="0" u="none" strike="noStrike" kern="0" cap="none" spc="0" normalizeH="0" baseline="0" noProof="0" dirty="0">
                <a:ln>
                  <a:noFill/>
                </a:ln>
                <a:solidFill>
                  <a:srgbClr val="000000"/>
                </a:solidFill>
                <a:effectLst/>
                <a:uLnTx/>
                <a:uFillTx/>
                <a:latin typeface="BT Curve Regular"/>
                <a:ea typeface="+mn-ea"/>
                <a:cs typeface="+mn-cs"/>
              </a:rPr>
              <a:t>We </a:t>
            </a:r>
            <a:r>
              <a:rPr kumimoji="0" lang="en-GB" sz="1596" b="1" i="0" u="none" strike="noStrike" kern="0" cap="none" spc="0" normalizeH="0" baseline="0" noProof="0" dirty="0">
                <a:ln>
                  <a:noFill/>
                </a:ln>
                <a:solidFill>
                  <a:srgbClr val="000000"/>
                </a:solidFill>
                <a:effectLst/>
                <a:uLnTx/>
                <a:uFillTx/>
                <a:latin typeface="BT Curve Regular"/>
                <a:ea typeface="+mn-ea"/>
                <a:cs typeface="+mn-cs"/>
              </a:rPr>
              <a:t>empower </a:t>
            </a:r>
            <a:r>
              <a:rPr kumimoji="0" lang="en-GB" sz="1596" b="1" i="0" u="sng" strike="noStrike" kern="0" cap="none" spc="0" normalizeH="0" baseline="0" noProof="0" dirty="0">
                <a:ln>
                  <a:noFill/>
                </a:ln>
                <a:solidFill>
                  <a:srgbClr val="000000"/>
                </a:solidFill>
                <a:effectLst/>
                <a:uLnTx/>
                <a:uFillTx/>
                <a:latin typeface="BT Curve Regular"/>
                <a:ea typeface="+mn-ea"/>
                <a:cs typeface="+mn-cs"/>
              </a:rPr>
              <a:t>everyone</a:t>
            </a:r>
            <a:r>
              <a:rPr kumimoji="0" lang="en-GB" sz="1596" b="0" i="0" u="none" strike="noStrike" kern="0" cap="none" spc="0" normalizeH="0" baseline="0" noProof="0" dirty="0">
                <a:ln>
                  <a:noFill/>
                </a:ln>
                <a:solidFill>
                  <a:srgbClr val="000000"/>
                </a:solidFill>
                <a:effectLst/>
                <a:uLnTx/>
                <a:uFillTx/>
                <a:latin typeface="BT Curve Regular"/>
                <a:ea typeface="+mn-ea"/>
                <a:cs typeface="+mn-cs"/>
              </a:rPr>
              <a:t> by bringing them closer to the </a:t>
            </a:r>
            <a:r>
              <a:rPr kumimoji="0" lang="en-GB" sz="1596" b="1" i="0" u="none" strike="noStrike" kern="0" cap="none" spc="0" normalizeH="0" baseline="0" noProof="0" dirty="0">
                <a:ln>
                  <a:noFill/>
                </a:ln>
                <a:solidFill>
                  <a:srgbClr val="000000"/>
                </a:solidFill>
                <a:effectLst/>
                <a:uLnTx/>
                <a:uFillTx/>
                <a:latin typeface="BT Curve Regular"/>
                <a:ea typeface="+mn-ea"/>
                <a:cs typeface="+mn-cs"/>
              </a:rPr>
              <a:t>customer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98" b="0" i="0" u="none" strike="noStrike" kern="0" cap="none" spc="0" normalizeH="0" baseline="0" noProof="0" dirty="0">
              <a:ln>
                <a:noFill/>
              </a:ln>
              <a:solidFill>
                <a:srgbClr val="000000"/>
              </a:solidFill>
              <a:effectLst/>
              <a:uLnTx/>
              <a:uFillTx/>
              <a:latin typeface="BT Curve Regular"/>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96" b="0" i="0" u="none" strike="noStrike" kern="0" cap="none" spc="0" normalizeH="0" baseline="0" noProof="0" dirty="0">
                <a:ln>
                  <a:noFill/>
                </a:ln>
                <a:solidFill>
                  <a:srgbClr val="000000"/>
                </a:solidFill>
                <a:effectLst/>
                <a:uLnTx/>
                <a:uFillTx/>
                <a:latin typeface="BT Curve Regular"/>
                <a:ea typeface="+mn-ea"/>
                <a:cs typeface="+mn-cs"/>
              </a:rPr>
              <a:t>We </a:t>
            </a:r>
            <a:r>
              <a:rPr kumimoji="0" lang="en-GB" sz="1596" b="1" i="0" u="none" strike="noStrike" kern="0" cap="none" spc="0" normalizeH="0" baseline="0" noProof="0" dirty="0">
                <a:ln>
                  <a:noFill/>
                </a:ln>
                <a:solidFill>
                  <a:srgbClr val="000000"/>
                </a:solidFill>
                <a:effectLst/>
                <a:uLnTx/>
                <a:uFillTx/>
                <a:latin typeface="BT Curve Regular"/>
                <a:ea typeface="+mn-ea"/>
                <a:cs typeface="+mn-cs"/>
              </a:rPr>
              <a:t>inspire change</a:t>
            </a:r>
            <a:r>
              <a:rPr kumimoji="0" lang="en-GB" sz="1596" b="0" i="0" u="none" strike="noStrike" kern="0" cap="none" spc="0" normalizeH="0" baseline="0" noProof="0" dirty="0">
                <a:ln>
                  <a:noFill/>
                </a:ln>
                <a:solidFill>
                  <a:srgbClr val="000000"/>
                </a:solidFill>
                <a:effectLst/>
                <a:uLnTx/>
                <a:uFillTx/>
                <a:latin typeface="BT Curve Regular"/>
                <a:ea typeface="+mn-ea"/>
                <a:cs typeface="+mn-cs"/>
              </a:rPr>
              <a:t>… for </a:t>
            </a:r>
            <a:r>
              <a:rPr kumimoji="0" lang="en-GB" sz="1596" b="1" i="0" u="none" strike="noStrike" kern="0" cap="none" spc="0" normalizeH="0" baseline="0" noProof="0" dirty="0">
                <a:ln>
                  <a:noFill/>
                </a:ln>
                <a:solidFill>
                  <a:srgbClr val="000000"/>
                </a:solidFill>
                <a:effectLst/>
                <a:uLnTx/>
                <a:uFillTx/>
                <a:latin typeface="BT Curve Regular"/>
                <a:ea typeface="+mn-ea"/>
                <a:cs typeface="+mn-cs"/>
              </a:rPr>
              <a:t>good</a:t>
            </a:r>
            <a:r>
              <a:rPr kumimoji="0" lang="en-GB" sz="1596" b="0" i="0" u="none" strike="noStrike" kern="0" cap="none" spc="0" normalizeH="0" baseline="0" noProof="0" dirty="0">
                <a:ln>
                  <a:noFill/>
                </a:ln>
                <a:solidFill>
                  <a:srgbClr val="000000"/>
                </a:solidFill>
                <a:effectLst/>
                <a:uLnTx/>
                <a:uFillTx/>
                <a:latin typeface="BT Curve Regular"/>
                <a:ea typeface="+mn-ea"/>
                <a:cs typeface="+mn-cs"/>
              </a:rPr>
              <a:t>, for </a:t>
            </a:r>
            <a:r>
              <a:rPr kumimoji="0" lang="en-GB" sz="1596" b="1" i="0" u="none" strike="noStrike" kern="0" cap="none" spc="0" normalizeH="0" baseline="0" noProof="0" dirty="0">
                <a:ln>
                  <a:noFill/>
                </a:ln>
                <a:solidFill>
                  <a:srgbClr val="000000"/>
                </a:solidFill>
                <a:effectLst/>
                <a:uLnTx/>
                <a:uFillTx/>
                <a:latin typeface="BT Curve Regular"/>
                <a:ea typeface="+mn-ea"/>
                <a:cs typeface="+mn-cs"/>
              </a:rPr>
              <a:t>customers</a:t>
            </a:r>
            <a:r>
              <a:rPr kumimoji="0" lang="en-GB" sz="1596" b="0" i="0" u="none" strike="noStrike" kern="0" cap="none" spc="0" normalizeH="0" baseline="0" noProof="0" dirty="0">
                <a:ln>
                  <a:noFill/>
                </a:ln>
                <a:solidFill>
                  <a:srgbClr val="000000"/>
                </a:solidFill>
                <a:effectLst/>
                <a:uLnTx/>
                <a:uFillTx/>
                <a:latin typeface="BT Curve Regular"/>
                <a:ea typeface="+mn-ea"/>
                <a:cs typeface="+mn-cs"/>
              </a:rPr>
              <a:t>, for </a:t>
            </a:r>
            <a:r>
              <a:rPr kumimoji="0" lang="en-GB" sz="1596" b="1" i="0" u="none" strike="noStrike" kern="0" cap="none" spc="0" normalizeH="0" baseline="0" noProof="0" dirty="0">
                <a:ln>
                  <a:noFill/>
                </a:ln>
                <a:solidFill>
                  <a:srgbClr val="000000"/>
                </a:solidFill>
                <a:effectLst/>
                <a:uLnTx/>
                <a:uFillTx/>
                <a:latin typeface="BT Curve Regular"/>
                <a:ea typeface="+mn-ea"/>
                <a:cs typeface="+mn-cs"/>
              </a:rPr>
              <a:t>success</a:t>
            </a:r>
            <a:endParaRPr lang="en-GB" dirty="0"/>
          </a:p>
        </p:txBody>
      </p:sp>
      <p:sp>
        <p:nvSpPr>
          <p:cNvPr id="4" name="Slide Number Placeholder 3">
            <a:extLst>
              <a:ext uri="{FF2B5EF4-FFF2-40B4-BE49-F238E27FC236}">
                <a16:creationId xmlns:a16="http://schemas.microsoft.com/office/drawing/2014/main" id="{E47C1472-F169-44B1-933D-5B6A01195B54}"/>
              </a:ext>
            </a:extLst>
          </p:cNvPr>
          <p:cNvSpPr>
            <a:spLocks noGrp="1"/>
          </p:cNvSpPr>
          <p:nvPr>
            <p:ph type="sldNum" sz="quarter" idx="12"/>
          </p:nvPr>
        </p:nvSpPr>
        <p:spPr/>
        <p:txBody>
          <a:bodyPr/>
          <a:lstStyle/>
          <a:p>
            <a:pPr algn="l"/>
            <a:fld id="{0B868178-02AE-42FC-958D-6B8F13B60175}" type="slidenum">
              <a:rPr lang="en-GB" smtClean="0"/>
              <a:pPr algn="l"/>
              <a:t>7</a:t>
            </a:fld>
            <a:endParaRPr lang="en-GB" dirty="0"/>
          </a:p>
        </p:txBody>
      </p:sp>
      <p:sp>
        <p:nvSpPr>
          <p:cNvPr id="11" name="Rectangle 10">
            <a:extLst>
              <a:ext uri="{FF2B5EF4-FFF2-40B4-BE49-F238E27FC236}">
                <a16:creationId xmlns:a16="http://schemas.microsoft.com/office/drawing/2014/main" id="{51D7522A-23F1-4F25-BEFC-FFC960C6A930}"/>
              </a:ext>
            </a:extLst>
          </p:cNvPr>
          <p:cNvSpPr/>
          <p:nvPr/>
        </p:nvSpPr>
        <p:spPr>
          <a:xfrm>
            <a:off x="6209626" y="4830113"/>
            <a:ext cx="5677410" cy="1404000"/>
          </a:xfrm>
          <a:prstGeom prst="rect">
            <a:avLst/>
          </a:prstGeom>
          <a:solidFill>
            <a:srgbClr val="1EC8E6"/>
          </a:solidFill>
          <a:ln w="25400" cap="flat" cmpd="sng" algn="ctr">
            <a:noFill/>
            <a:prstDash val="solid"/>
          </a:ln>
          <a:effectLst/>
        </p:spPr>
        <p:txBody>
          <a:bodyPr rtlCol="0" anchor="ctr"/>
          <a:lstStyle/>
          <a:p>
            <a:pPr marL="0" marR="0" lvl="0" indent="0" defTabSz="891161" eaLnBrk="1" fontAlgn="auto" latinLnBrk="0" hangingPunct="1">
              <a:lnSpc>
                <a:spcPct val="100000"/>
              </a:lnSpc>
              <a:spcBef>
                <a:spcPts val="0"/>
              </a:spcBef>
              <a:spcAft>
                <a:spcPts val="596"/>
              </a:spcAft>
              <a:buClrTx/>
              <a:buSzTx/>
              <a:buFontTx/>
              <a:buNone/>
              <a:tabLst/>
              <a:defRPr/>
            </a:pPr>
            <a:r>
              <a:rPr kumimoji="0" lang="en-GB" sz="1600" b="1" i="0" u="none" strike="noStrike" kern="0" cap="none" spc="0" normalizeH="0" baseline="0" noProof="0" dirty="0">
                <a:ln>
                  <a:noFill/>
                </a:ln>
                <a:solidFill>
                  <a:srgbClr val="FFFFFF"/>
                </a:solidFill>
                <a:effectLst/>
                <a:uLnTx/>
                <a:uFillTx/>
                <a:latin typeface="+mj-lt"/>
                <a:ea typeface="+mn-ea"/>
                <a:cs typeface="+mn-cs"/>
              </a:rPr>
              <a:t>Insight to action</a:t>
            </a:r>
          </a:p>
          <a:p>
            <a:pPr marL="88900" marR="0" lvl="0" defTabSz="891161" eaLnBrk="1" fontAlgn="auto" latinLnBrk="0" hangingPunct="1">
              <a:lnSpc>
                <a:spcPct val="100000"/>
              </a:lnSpc>
              <a:spcBef>
                <a:spcPts val="0"/>
              </a:spcBef>
              <a:spcAft>
                <a:spcPts val="1168"/>
              </a:spcAft>
              <a:buClrTx/>
              <a:buSzTx/>
              <a:buFontTx/>
              <a:buNone/>
              <a:tabLst/>
              <a:defRPr/>
            </a:pPr>
            <a:r>
              <a:rPr kumimoji="0" lang="en-GB" sz="1600" b="0" i="0" u="none" strike="noStrike" kern="0" cap="none" spc="0" normalizeH="0" baseline="0" noProof="0" dirty="0">
                <a:ln>
                  <a:noFill/>
                </a:ln>
                <a:solidFill>
                  <a:srgbClr val="FFFFFF"/>
                </a:solidFill>
                <a:effectLst/>
                <a:uLnTx/>
                <a:uFillTx/>
                <a:latin typeface="+mj-lt"/>
                <a:ea typeface="+mn-ea"/>
                <a:cs typeface="+mn-cs"/>
              </a:rPr>
              <a:t>We will drive empathy for customers and strategic insight application</a:t>
            </a:r>
          </a:p>
        </p:txBody>
      </p:sp>
      <p:sp>
        <p:nvSpPr>
          <p:cNvPr id="12" name="Rectangle 11">
            <a:extLst>
              <a:ext uri="{FF2B5EF4-FFF2-40B4-BE49-F238E27FC236}">
                <a16:creationId xmlns:a16="http://schemas.microsoft.com/office/drawing/2014/main" id="{3B1E575D-0525-4B2D-9D62-B51D76580E0E}"/>
              </a:ext>
            </a:extLst>
          </p:cNvPr>
          <p:cNvSpPr/>
          <p:nvPr/>
        </p:nvSpPr>
        <p:spPr>
          <a:xfrm>
            <a:off x="6209626" y="3295235"/>
            <a:ext cx="5677410" cy="1404000"/>
          </a:xfrm>
          <a:prstGeom prst="rect">
            <a:avLst/>
          </a:prstGeom>
          <a:solidFill>
            <a:srgbClr val="FF80FF"/>
          </a:solidFill>
          <a:ln w="25400" cap="flat" cmpd="sng" algn="ctr">
            <a:noFill/>
            <a:prstDash val="solid"/>
          </a:ln>
          <a:effectLst/>
        </p:spPr>
        <p:txBody>
          <a:bodyPr rtlCol="0" anchor="ctr"/>
          <a:lstStyle/>
          <a:p>
            <a:pPr marL="0" marR="0" lvl="0" indent="0" defTabSz="891161" eaLnBrk="1" fontAlgn="auto" latinLnBrk="0" hangingPunct="1">
              <a:lnSpc>
                <a:spcPct val="100000"/>
              </a:lnSpc>
              <a:spcBef>
                <a:spcPts val="0"/>
              </a:spcBef>
              <a:spcAft>
                <a:spcPts val="596"/>
              </a:spcAft>
              <a:buClrTx/>
              <a:buSzTx/>
              <a:buFontTx/>
              <a:buNone/>
              <a:tabLst/>
              <a:defRPr/>
            </a:pPr>
            <a:r>
              <a:rPr kumimoji="0" lang="en-GB" sz="1600" b="1" i="0" u="none" strike="noStrike" kern="0" cap="none" spc="0" normalizeH="0" baseline="0" noProof="0" dirty="0">
                <a:ln>
                  <a:noFill/>
                </a:ln>
                <a:solidFill>
                  <a:srgbClr val="FFFFFF"/>
                </a:solidFill>
                <a:effectLst/>
                <a:uLnTx/>
                <a:uFillTx/>
                <a:latin typeface="+mj-lt"/>
                <a:ea typeface="+mn-ea"/>
                <a:cs typeface="+mn-cs"/>
              </a:rPr>
              <a:t>Culture of customer curiosity</a:t>
            </a:r>
          </a:p>
          <a:p>
            <a:pPr marL="88900" marR="0" lvl="0" defTabSz="891161" eaLnBrk="1" fontAlgn="auto" latinLnBrk="0" hangingPunct="1">
              <a:lnSpc>
                <a:spcPct val="100000"/>
              </a:lnSpc>
              <a:spcBef>
                <a:spcPts val="0"/>
              </a:spcBef>
              <a:spcAft>
                <a:spcPts val="1168"/>
              </a:spcAft>
              <a:buClrTx/>
              <a:buSzTx/>
              <a:buFontTx/>
              <a:buNone/>
              <a:tabLst/>
              <a:defRPr/>
            </a:pPr>
            <a:r>
              <a:rPr kumimoji="0" lang="en-GB" sz="1600" b="0" i="0" u="none" strike="noStrike" kern="0" cap="none" spc="0" normalizeH="0" baseline="0" noProof="0" dirty="0">
                <a:ln>
                  <a:noFill/>
                </a:ln>
                <a:solidFill>
                  <a:srgbClr val="FFFFFF"/>
                </a:solidFill>
                <a:effectLst/>
                <a:uLnTx/>
                <a:uFillTx/>
                <a:latin typeface="+mj-lt"/>
                <a:ea typeface="+mn-ea"/>
                <a:cs typeface="+mn-cs"/>
              </a:rPr>
              <a:t>We will create a culture of customer curiosity through democratisation of insight</a:t>
            </a:r>
          </a:p>
        </p:txBody>
      </p:sp>
      <p:sp>
        <p:nvSpPr>
          <p:cNvPr id="13" name="Rectangle 12">
            <a:extLst>
              <a:ext uri="{FF2B5EF4-FFF2-40B4-BE49-F238E27FC236}">
                <a16:creationId xmlns:a16="http://schemas.microsoft.com/office/drawing/2014/main" id="{D2049557-64A5-458A-AC68-CB9C14D9F528}"/>
              </a:ext>
            </a:extLst>
          </p:cNvPr>
          <p:cNvSpPr/>
          <p:nvPr/>
        </p:nvSpPr>
        <p:spPr>
          <a:xfrm>
            <a:off x="6209626" y="1758201"/>
            <a:ext cx="5677410" cy="1404000"/>
          </a:xfrm>
          <a:prstGeom prst="rect">
            <a:avLst/>
          </a:prstGeom>
          <a:solidFill>
            <a:srgbClr val="5514B4"/>
          </a:solidFill>
          <a:ln w="25400" cap="flat" cmpd="sng" algn="ctr">
            <a:noFill/>
            <a:prstDash val="solid"/>
          </a:ln>
          <a:effectLst/>
        </p:spPr>
        <p:txBody>
          <a:bodyPr lIns="91202" tIns="45601" rIns="91202" bIns="45601" rtlCol="0" anchor="ctr"/>
          <a:lstStyle/>
          <a:p>
            <a:pPr marL="0" marR="0" lvl="0" indent="0" defTabSz="891161" eaLnBrk="1" fontAlgn="auto" latinLnBrk="0" hangingPunct="1">
              <a:lnSpc>
                <a:spcPct val="100000"/>
              </a:lnSpc>
              <a:spcBef>
                <a:spcPts val="0"/>
              </a:spcBef>
              <a:spcAft>
                <a:spcPts val="596"/>
              </a:spcAft>
              <a:buClrTx/>
              <a:buSzTx/>
              <a:buFontTx/>
              <a:buNone/>
              <a:tabLst/>
              <a:defRPr/>
            </a:pPr>
            <a:r>
              <a:rPr kumimoji="0" lang="en-GB" sz="1600" b="1" i="0" u="none" strike="noStrike" kern="0" cap="none" spc="0" normalizeH="0" baseline="0" noProof="0" dirty="0">
                <a:ln>
                  <a:noFill/>
                </a:ln>
                <a:solidFill>
                  <a:srgbClr val="FFFFFF"/>
                </a:solidFill>
                <a:effectLst/>
                <a:uLnTx/>
                <a:uFillTx/>
                <a:latin typeface="+mj-lt"/>
                <a:ea typeface="+mn-ea"/>
                <a:cs typeface="+mn-cs"/>
              </a:rPr>
              <a:t>People</a:t>
            </a:r>
            <a:endParaRPr kumimoji="0" lang="en-US" sz="2000" b="0" i="0" u="none" strike="noStrike" kern="0" cap="none" spc="0" normalizeH="0" baseline="0" noProof="0" dirty="0">
              <a:ln>
                <a:noFill/>
              </a:ln>
              <a:solidFill>
                <a:srgbClr val="FFFFFF"/>
              </a:solidFill>
              <a:effectLst/>
              <a:uLnTx/>
              <a:uFillTx/>
              <a:latin typeface="+mj-lt"/>
              <a:ea typeface="+mn-ea"/>
              <a:cs typeface="+mn-cs"/>
            </a:endParaRPr>
          </a:p>
          <a:p>
            <a:pPr marL="88900" marR="0" lvl="0" defTabSz="891161" eaLnBrk="1" fontAlgn="auto" latinLnBrk="0" hangingPunct="1">
              <a:lnSpc>
                <a:spcPct val="100000"/>
              </a:lnSpc>
              <a:spcBef>
                <a:spcPts val="0"/>
              </a:spcBef>
              <a:spcAft>
                <a:spcPts val="1168"/>
              </a:spcAft>
              <a:buClrTx/>
              <a:buSzTx/>
              <a:buFontTx/>
              <a:buNone/>
              <a:tabLst/>
              <a:defRPr/>
            </a:pPr>
            <a:r>
              <a:rPr kumimoji="0" lang="en-GB" sz="1600" b="0" i="0" u="none" strike="noStrike" kern="0" cap="none" spc="0" normalizeH="0" baseline="0" noProof="0" dirty="0">
                <a:ln>
                  <a:noFill/>
                </a:ln>
                <a:solidFill>
                  <a:srgbClr val="FFFFFF"/>
                </a:solidFill>
                <a:effectLst/>
                <a:uLnTx/>
                <a:uFillTx/>
                <a:latin typeface="+mj-lt"/>
                <a:ea typeface="+mn-lt"/>
                <a:cs typeface="BT Curve Regular"/>
              </a:rPr>
              <a:t>We will continue to invest in our centre of excellence to be best in class</a:t>
            </a:r>
          </a:p>
        </p:txBody>
      </p:sp>
    </p:spTree>
    <p:extLst>
      <p:ext uri="{BB962C8B-B14F-4D97-AF65-F5344CB8AC3E}">
        <p14:creationId xmlns:p14="http://schemas.microsoft.com/office/powerpoint/2010/main" val="1941742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06C9B1E-5CFF-443F-8D50-02C29B03CB93}"/>
              </a:ext>
            </a:extLst>
          </p:cNvPr>
          <p:cNvSpPr>
            <a:spLocks noGrp="1"/>
          </p:cNvSpPr>
          <p:nvPr>
            <p:ph type="ctrTitle"/>
          </p:nvPr>
        </p:nvSpPr>
        <p:spPr/>
        <p:txBody>
          <a:bodyPr/>
          <a:lstStyle/>
          <a:p>
            <a:r>
              <a:rPr lang="en-GB" dirty="0">
                <a:solidFill>
                  <a:schemeClr val="bg1"/>
                </a:solidFill>
              </a:rPr>
              <a:t>Focus on people</a:t>
            </a:r>
            <a:endParaRPr lang="en-GB" dirty="0"/>
          </a:p>
        </p:txBody>
      </p:sp>
      <p:sp>
        <p:nvSpPr>
          <p:cNvPr id="6" name="Footer Placeholder 5">
            <a:extLst>
              <a:ext uri="{FF2B5EF4-FFF2-40B4-BE49-F238E27FC236}">
                <a16:creationId xmlns:a16="http://schemas.microsoft.com/office/drawing/2014/main" id="{A44C1A20-5A2A-4C8C-A9DB-DF6BEC89553C}"/>
              </a:ext>
            </a:extLst>
          </p:cNvPr>
          <p:cNvSpPr>
            <a:spLocks noGrp="1"/>
          </p:cNvSpPr>
          <p:nvPr>
            <p:ph type="ftr" sz="quarter" idx="13"/>
          </p:nvPr>
        </p:nvSpPr>
        <p:spPr/>
        <p:txBody>
          <a:bodyPr/>
          <a:lstStyle/>
          <a:p>
            <a:r>
              <a:rPr lang="en-GB"/>
              <a:t>Enter Security Classification or remove</a:t>
            </a:r>
            <a:endParaRPr lang="en-GB" dirty="0"/>
          </a:p>
        </p:txBody>
      </p:sp>
      <p:sp>
        <p:nvSpPr>
          <p:cNvPr id="5" name="Slide Number Placeholder 4">
            <a:extLst>
              <a:ext uri="{FF2B5EF4-FFF2-40B4-BE49-F238E27FC236}">
                <a16:creationId xmlns:a16="http://schemas.microsoft.com/office/drawing/2014/main" id="{45275159-B8EB-4DBC-8095-5D3C5AEC62F4}"/>
              </a:ext>
            </a:extLst>
          </p:cNvPr>
          <p:cNvSpPr>
            <a:spLocks noGrp="1"/>
          </p:cNvSpPr>
          <p:nvPr>
            <p:ph type="sldNum" sz="quarter" idx="12"/>
          </p:nvPr>
        </p:nvSpPr>
        <p:spPr/>
        <p:txBody>
          <a:bodyPr/>
          <a:lstStyle/>
          <a:p>
            <a:fld id="{0B868178-02AE-42FC-958D-6B8F13B60175}" type="slidenum">
              <a:rPr lang="en-GB" smtClean="0"/>
              <a:pPr/>
              <a:t>8</a:t>
            </a:fld>
            <a:endParaRPr lang="en-GB"/>
          </a:p>
        </p:txBody>
      </p:sp>
      <p:sp>
        <p:nvSpPr>
          <p:cNvPr id="7" name="Date Placeholder 6">
            <a:extLst>
              <a:ext uri="{FF2B5EF4-FFF2-40B4-BE49-F238E27FC236}">
                <a16:creationId xmlns:a16="http://schemas.microsoft.com/office/drawing/2014/main" id="{D50B21DB-8277-4480-857C-A46CA505668E}"/>
              </a:ext>
            </a:extLst>
          </p:cNvPr>
          <p:cNvSpPr>
            <a:spLocks noGrp="1"/>
          </p:cNvSpPr>
          <p:nvPr>
            <p:ph type="dt" sz="half" idx="4294967295"/>
          </p:nvPr>
        </p:nvSpPr>
        <p:spPr>
          <a:xfrm>
            <a:off x="0" y="6229350"/>
            <a:ext cx="7777163" cy="350838"/>
          </a:xfrm>
        </p:spPr>
        <p:txBody>
          <a:bodyPr/>
          <a:lstStyle/>
          <a:p>
            <a:r>
              <a:rPr lang="en-GB"/>
              <a:t>Source / Note: remove if not required</a:t>
            </a:r>
            <a:endParaRPr lang="en-GB" dirty="0"/>
          </a:p>
        </p:txBody>
      </p:sp>
      <p:pic>
        <p:nvPicPr>
          <p:cNvPr id="11" name="Picture 2" descr="Vale spread Christmas spirit at Royal Stoke University Hospital - Port Vale  Foundation Trust">
            <a:extLst>
              <a:ext uri="{FF2B5EF4-FFF2-40B4-BE49-F238E27FC236}">
                <a16:creationId xmlns:a16="http://schemas.microsoft.com/office/drawing/2014/main" id="{4D5617C3-35DE-4CE3-9D4B-4BA8569E0412}"/>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25362" r="25362"/>
          <a:stretch/>
        </p:blipFill>
        <p:spPr bwMode="auto">
          <a:xfrm>
            <a:off x="6119813" y="0"/>
            <a:ext cx="6119812" cy="6840538"/>
          </a:xfrm>
          <a:prstGeom prst="rect">
            <a:avLst/>
          </a:prstGeom>
          <a:solidFill>
            <a:srgbClr val="FFFFFF"/>
          </a:solidFill>
        </p:spPr>
      </p:pic>
    </p:spTree>
    <p:extLst>
      <p:ext uri="{BB962C8B-B14F-4D97-AF65-F5344CB8AC3E}">
        <p14:creationId xmlns:p14="http://schemas.microsoft.com/office/powerpoint/2010/main" val="3458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A714C2-83A9-476F-A80E-A1DF4678ABDE}"/>
              </a:ext>
            </a:extLst>
          </p:cNvPr>
          <p:cNvSpPr>
            <a:spLocks noGrp="1"/>
          </p:cNvSpPr>
          <p:nvPr>
            <p:ph type="title"/>
          </p:nvPr>
        </p:nvSpPr>
        <p:spPr/>
        <p:txBody>
          <a:bodyPr/>
          <a:lstStyle/>
          <a:p>
            <a:r>
              <a:rPr lang="en-GB" dirty="0"/>
              <a:t>Focus on the team has increased since Covid-19</a:t>
            </a:r>
          </a:p>
        </p:txBody>
      </p:sp>
      <p:sp>
        <p:nvSpPr>
          <p:cNvPr id="3" name="Slide Number Placeholder 2">
            <a:extLst>
              <a:ext uri="{FF2B5EF4-FFF2-40B4-BE49-F238E27FC236}">
                <a16:creationId xmlns:a16="http://schemas.microsoft.com/office/drawing/2014/main" id="{63532076-2725-45AA-8618-58C1CF13E792}"/>
              </a:ext>
            </a:extLst>
          </p:cNvPr>
          <p:cNvSpPr>
            <a:spLocks noGrp="1"/>
          </p:cNvSpPr>
          <p:nvPr>
            <p:ph type="sldNum" sz="quarter" idx="12"/>
          </p:nvPr>
        </p:nvSpPr>
        <p:spPr/>
        <p:txBody>
          <a:bodyPr/>
          <a:lstStyle/>
          <a:p>
            <a:fld id="{0B868178-02AE-42FC-958D-6B8F13B60175}" type="slidenum">
              <a:rPr lang="en-GB" smtClean="0"/>
              <a:pPr/>
              <a:t>9</a:t>
            </a:fld>
            <a:endParaRPr lang="en-GB"/>
          </a:p>
        </p:txBody>
      </p:sp>
      <p:sp>
        <p:nvSpPr>
          <p:cNvPr id="4" name="Footer Placeholder 3">
            <a:extLst>
              <a:ext uri="{FF2B5EF4-FFF2-40B4-BE49-F238E27FC236}">
                <a16:creationId xmlns:a16="http://schemas.microsoft.com/office/drawing/2014/main" id="{65A42278-9D2F-47DE-A167-A658B09D9538}"/>
              </a:ext>
            </a:extLst>
          </p:cNvPr>
          <p:cNvSpPr>
            <a:spLocks noGrp="1"/>
          </p:cNvSpPr>
          <p:nvPr>
            <p:ph type="ftr" sz="quarter" idx="3"/>
          </p:nvPr>
        </p:nvSpPr>
        <p:spPr/>
        <p:txBody>
          <a:bodyPr/>
          <a:lstStyle/>
          <a:p>
            <a:r>
              <a:rPr lang="en-GB"/>
              <a:t>Enter Security Classification or remove</a:t>
            </a:r>
            <a:endParaRPr lang="en-GB" dirty="0"/>
          </a:p>
        </p:txBody>
      </p:sp>
      <p:sp>
        <p:nvSpPr>
          <p:cNvPr id="7" name="TextBox 6">
            <a:extLst>
              <a:ext uri="{FF2B5EF4-FFF2-40B4-BE49-F238E27FC236}">
                <a16:creationId xmlns:a16="http://schemas.microsoft.com/office/drawing/2014/main" id="{F10EBE62-783A-4184-96BA-56CB83807085}"/>
              </a:ext>
            </a:extLst>
          </p:cNvPr>
          <p:cNvSpPr txBox="1"/>
          <p:nvPr/>
        </p:nvSpPr>
        <p:spPr>
          <a:xfrm>
            <a:off x="360001" y="2537839"/>
            <a:ext cx="6191860" cy="2862322"/>
          </a:xfrm>
          <a:prstGeom prst="rect">
            <a:avLst/>
          </a:prstGeom>
          <a:noFill/>
        </p:spPr>
        <p:txBody>
          <a:bodyPr wrap="square">
            <a:spAutoFit/>
          </a:bodyPr>
          <a:lstStyle/>
          <a:p>
            <a:r>
              <a:rPr lang="en-GB" dirty="0"/>
              <a:t>Wellbeing has become more important.</a:t>
            </a:r>
          </a:p>
          <a:p>
            <a:endParaRPr lang="en-GB" dirty="0"/>
          </a:p>
          <a:p>
            <a:r>
              <a:rPr lang="en-GB" dirty="0"/>
              <a:t>We’ve actively promoted a more honest and open culture.</a:t>
            </a:r>
          </a:p>
          <a:p>
            <a:endParaRPr lang="en-GB" dirty="0"/>
          </a:p>
          <a:p>
            <a:r>
              <a:rPr lang="en-GB" dirty="0"/>
              <a:t>We’re bringing our true selves to work, focused on allyship, reverse mentoring, lived experiences to learn and improve diversity and inclusivity.</a:t>
            </a:r>
          </a:p>
          <a:p>
            <a:endParaRPr lang="en-GB" dirty="0"/>
          </a:p>
          <a:p>
            <a:r>
              <a:rPr lang="en-GB" dirty="0"/>
              <a:t>And we’re always looking to improve.</a:t>
            </a:r>
          </a:p>
        </p:txBody>
      </p:sp>
      <p:sp>
        <p:nvSpPr>
          <p:cNvPr id="8" name="Oval 7">
            <a:extLst>
              <a:ext uri="{FF2B5EF4-FFF2-40B4-BE49-F238E27FC236}">
                <a16:creationId xmlns:a16="http://schemas.microsoft.com/office/drawing/2014/main" id="{EFC0693A-F3D8-4F0E-98AB-BC0AD02F2B2F}"/>
              </a:ext>
            </a:extLst>
          </p:cNvPr>
          <p:cNvSpPr/>
          <p:nvPr/>
        </p:nvSpPr>
        <p:spPr>
          <a:xfrm>
            <a:off x="7199932" y="2125573"/>
            <a:ext cx="1656184" cy="14401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97%</a:t>
            </a:r>
          </a:p>
        </p:txBody>
      </p:sp>
      <p:sp>
        <p:nvSpPr>
          <p:cNvPr id="10" name="TextBox 9">
            <a:extLst>
              <a:ext uri="{FF2B5EF4-FFF2-40B4-BE49-F238E27FC236}">
                <a16:creationId xmlns:a16="http://schemas.microsoft.com/office/drawing/2014/main" id="{FD9B8A25-8037-4631-A689-CDC1DE9C6E57}"/>
              </a:ext>
            </a:extLst>
          </p:cNvPr>
          <p:cNvSpPr txBox="1"/>
          <p:nvPr/>
        </p:nvSpPr>
        <p:spPr>
          <a:xfrm>
            <a:off x="8970407" y="2553266"/>
            <a:ext cx="3240360" cy="584775"/>
          </a:xfrm>
          <a:prstGeom prst="rect">
            <a:avLst/>
          </a:prstGeom>
          <a:noFill/>
        </p:spPr>
        <p:txBody>
          <a:bodyPr wrap="square">
            <a:spAutoFit/>
          </a:bodyPr>
          <a:lstStyle/>
          <a:p>
            <a:r>
              <a:rPr lang="en-GB" sz="1600" dirty="0"/>
              <a:t>of our team feel that their manager cares about them</a:t>
            </a:r>
          </a:p>
        </p:txBody>
      </p:sp>
      <p:sp>
        <p:nvSpPr>
          <p:cNvPr id="13" name="TextBox 12">
            <a:extLst>
              <a:ext uri="{FF2B5EF4-FFF2-40B4-BE49-F238E27FC236}">
                <a16:creationId xmlns:a16="http://schemas.microsoft.com/office/drawing/2014/main" id="{60A1D3FC-9342-482D-82D0-1DE0B8E300D6}"/>
              </a:ext>
            </a:extLst>
          </p:cNvPr>
          <p:cNvSpPr txBox="1"/>
          <p:nvPr/>
        </p:nvSpPr>
        <p:spPr>
          <a:xfrm>
            <a:off x="8970407" y="4426203"/>
            <a:ext cx="3240360" cy="1323439"/>
          </a:xfrm>
          <a:prstGeom prst="rect">
            <a:avLst/>
          </a:prstGeom>
          <a:noFill/>
        </p:spPr>
        <p:txBody>
          <a:bodyPr wrap="square">
            <a:spAutoFit/>
          </a:bodyPr>
          <a:lstStyle/>
          <a:p>
            <a:r>
              <a:rPr lang="en-GB" sz="1600" dirty="0"/>
              <a:t>of our team agree that they work in an environment where everyone is included, respected, and valued (up 23pp)</a:t>
            </a:r>
          </a:p>
        </p:txBody>
      </p:sp>
      <p:sp>
        <p:nvSpPr>
          <p:cNvPr id="14" name="Oval 13">
            <a:extLst>
              <a:ext uri="{FF2B5EF4-FFF2-40B4-BE49-F238E27FC236}">
                <a16:creationId xmlns:a16="http://schemas.microsoft.com/office/drawing/2014/main" id="{77B4DA04-9559-43D3-97D7-E4FB30F0DBD5}"/>
              </a:ext>
            </a:extLst>
          </p:cNvPr>
          <p:cNvSpPr/>
          <p:nvPr/>
        </p:nvSpPr>
        <p:spPr>
          <a:xfrm>
            <a:off x="7199932" y="4244732"/>
            <a:ext cx="1656184" cy="14401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84%</a:t>
            </a:r>
          </a:p>
        </p:txBody>
      </p:sp>
    </p:spTree>
    <p:extLst>
      <p:ext uri="{BB962C8B-B14F-4D97-AF65-F5344CB8AC3E}">
        <p14:creationId xmlns:p14="http://schemas.microsoft.com/office/powerpoint/2010/main" val="10184512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virY8fuTyWBVfq1NIJTi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_pwikhJfQyyETOnGEZIS1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c7UUDp5jQ8umw9dYRKPMd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0nsA_OjcR6iILv_N.VDku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S1cowpKlSV.EigHGk1FL9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4jik58fLRVinHwXlDpOFC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4jik58fLRVinHwXlDpOFC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fEAbKfJlQYe.yQWqr9Gcb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qEIEZrD5RaW5H43NOekQq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34Efldq_T1qy_QXUj9iYF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F_4D3QO2RmW.bSW1rGIN_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A94H.3fXRLiUg5dJXrpTo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ll4vGIEDRyWeq.bho6_8BQ"/>
</p:tagLst>
</file>

<file path=ppt/theme/theme1.xml><?xml version="1.0" encoding="utf-8"?>
<a:theme xmlns:a="http://schemas.openxmlformats.org/drawingml/2006/main" name="BT S&amp;T Template">
  <a:themeElements>
    <a:clrScheme name="BT">
      <a:dk1>
        <a:srgbClr val="000000"/>
      </a:dk1>
      <a:lt1>
        <a:srgbClr val="FFFFFF"/>
      </a:lt1>
      <a:dk2>
        <a:srgbClr val="000000"/>
      </a:dk2>
      <a:lt2>
        <a:srgbClr val="3C3C3B"/>
      </a:lt2>
      <a:accent1>
        <a:srgbClr val="5514B3"/>
      </a:accent1>
      <a:accent2>
        <a:srgbClr val="FF6EFF"/>
      </a:accent2>
      <a:accent3>
        <a:srgbClr val="00A0D6"/>
      </a:accent3>
      <a:accent4>
        <a:srgbClr val="000000"/>
      </a:accent4>
      <a:accent5>
        <a:srgbClr val="9D9D9D"/>
      </a:accent5>
      <a:accent6>
        <a:srgbClr val="DADADA"/>
      </a:accent6>
      <a:hlink>
        <a:srgbClr val="5514B3"/>
      </a:hlink>
      <a:folHlink>
        <a:srgbClr val="FF6E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chor="b" anchorCtr="0">
        <a:noAutofit/>
      </a:bodyPr>
      <a:lstStyle>
        <a:defPPr algn="l">
          <a:defRPr smtClean="0"/>
        </a:defPPr>
      </a:lstStyle>
    </a:txDef>
  </a:objectDefaults>
  <a:extraClrSchemeLst/>
  <a:extLst>
    <a:ext uri="{05A4C25C-085E-4340-85A3-A5531E510DB2}">
      <thm15:themeFamily xmlns:thm15="http://schemas.microsoft.com/office/thememl/2012/main" name="Template file V6 (newbrand).pptx  -  Read-Only" id="{51901FBF-88B6-45E4-A48E-8509196090FF}" vid="{EFBA3697-821B-4F7A-ACA9-546155FE75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F38E7DE5F693E43925679A93F1A1C6A" ma:contentTypeVersion="4" ma:contentTypeDescription="Create a new document." ma:contentTypeScope="" ma:versionID="c056c2d312510eea8034ebf86bbcfae8">
  <xsd:schema xmlns:xsd="http://www.w3.org/2001/XMLSchema" xmlns:xs="http://www.w3.org/2001/XMLSchema" xmlns:p="http://schemas.microsoft.com/office/2006/metadata/properties" xmlns:ns2="74d93bc8-ad83-44dd-a218-deec8a954d92" targetNamespace="http://schemas.microsoft.com/office/2006/metadata/properties" ma:root="true" ma:fieldsID="4b29c8485c5994e455ea46cfc6118153" ns2:_="">
    <xsd:import namespace="74d93bc8-ad83-44dd-a218-deec8a954d9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93bc8-ad83-44dd-a218-deec8a954d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0260CE-1693-46A7-A36C-68A42A95FD95}">
  <ds:schemaRefs>
    <ds:schemaRef ds:uri="http://schemas.microsoft.com/sharepoint/v3/contenttype/forms"/>
  </ds:schemaRefs>
</ds:datastoreItem>
</file>

<file path=customXml/itemProps2.xml><?xml version="1.0" encoding="utf-8"?>
<ds:datastoreItem xmlns:ds="http://schemas.openxmlformats.org/officeDocument/2006/customXml" ds:itemID="{B5F71819-2326-4D83-8AE9-F49A857B17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93bc8-ad83-44dd-a218-deec8a954d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2B8D6E1-33D8-4BEF-9460-844D48ADBD2D}">
  <ds:schemaRefs>
    <ds:schemaRef ds:uri="http://schemas.openxmlformats.org/package/2006/metadata/core-properties"/>
    <ds:schemaRef ds:uri="2309a773-8ba6-4db6-ba80-9699921a8e67"/>
    <ds:schemaRef ds:uri="http://www.w3.org/XML/1998/namespace"/>
    <ds:schemaRef ds:uri="http://schemas.microsoft.com/office/2006/metadata/properties"/>
    <ds:schemaRef ds:uri="http://schemas.microsoft.com/office/2006/documentManagement/types"/>
    <ds:schemaRef ds:uri="http://purl.org/dc/terms/"/>
    <ds:schemaRef ds:uri="http://purl.org/dc/elements/1.1/"/>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89</TotalTime>
  <Words>1049</Words>
  <Application>Microsoft Macintosh PowerPoint</Application>
  <PresentationFormat>Custom</PresentationFormat>
  <Paragraphs>128</Paragraphs>
  <Slides>15</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5" baseType="lpstr">
      <vt:lpstr>Arial</vt:lpstr>
      <vt:lpstr>BT Curve Regular</vt:lpstr>
      <vt:lpstr>BT Font Light</vt:lpstr>
      <vt:lpstr>Calibri</vt:lpstr>
      <vt:lpstr>Century Gothic</vt:lpstr>
      <vt:lpstr>Courier New</vt:lpstr>
      <vt:lpstr>Open Sans</vt:lpstr>
      <vt:lpstr>Wingdings</vt:lpstr>
      <vt:lpstr>BT S&amp;T Template</vt:lpstr>
      <vt:lpstr>think-cell Slide</vt:lpstr>
      <vt:lpstr>PowerPoint Presentation</vt:lpstr>
      <vt:lpstr>A bit about BT</vt:lpstr>
      <vt:lpstr>We’ll get a picture of the whole team, one day…</vt:lpstr>
      <vt:lpstr>A word from our sponsors…</vt:lpstr>
      <vt:lpstr>The BT Group Insight team</vt:lpstr>
      <vt:lpstr>An insight centre of excellence, supporting the whole business, and working closely with our agency partners, who are extensions of the team</vt:lpstr>
      <vt:lpstr>With clear a vision and set of priorities</vt:lpstr>
      <vt:lpstr>Focus on people</vt:lpstr>
      <vt:lpstr>Focus on the team has increased since Covid-19</vt:lpstr>
      <vt:lpstr>Focus on partnership</vt:lpstr>
      <vt:lpstr>PowerPoint Presentation</vt:lpstr>
      <vt:lpstr>Focus on partnership</vt:lpstr>
      <vt:lpstr>Impact across the business</vt:lpstr>
      <vt:lpstr>PowerPoint Presentation</vt:lpstr>
      <vt:lpstr>Questions?  Contact: andrew.viggars@bt.com </vt:lpstr>
    </vt:vector>
  </TitlesOfParts>
  <Company>BT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In-house team </dc:title>
  <dc:creator>Viggars,A,Andrew,SUB R</dc:creator>
  <cp:lastModifiedBy>Suzanne Lugthart</cp:lastModifiedBy>
  <cp:revision>4</cp:revision>
  <dcterms:created xsi:type="dcterms:W3CDTF">2022-01-28T10:43:29Z</dcterms:created>
  <dcterms:modified xsi:type="dcterms:W3CDTF">2022-04-28T17:37:05Z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0x0101006F38E7DE5F693E43925679A93F1A1C6A</vt:lpwstr>
  </property>
  <property fmtid="{D5CDD505-2E9C-101B-9397-08002B2CF9AE}" pid="3" name="MSIP_Label_55818d02-8d25-4bb9-b27c-e4db64670887_Enabled">
    <vt:lpwstr>true</vt:lpwstr>
  </property>
  <property fmtid="{D5CDD505-2E9C-101B-9397-08002B2CF9AE}" pid="4" name="MSIP_Label_55818d02-8d25-4bb9-b27c-e4db64670887_SetDate">
    <vt:lpwstr>2022-01-28T10:43:30Z</vt:lpwstr>
  </property>
  <property fmtid="{D5CDD505-2E9C-101B-9397-08002B2CF9AE}" pid="5" name="MSIP_Label_55818d02-8d25-4bb9-b27c-e4db64670887_Method">
    <vt:lpwstr>Standard</vt:lpwstr>
  </property>
  <property fmtid="{D5CDD505-2E9C-101B-9397-08002B2CF9AE}" pid="6" name="MSIP_Label_55818d02-8d25-4bb9-b27c-e4db64670887_Name">
    <vt:lpwstr>55818d02-8d25-4bb9-b27c-e4db64670887</vt:lpwstr>
  </property>
  <property fmtid="{D5CDD505-2E9C-101B-9397-08002B2CF9AE}" pid="7" name="MSIP_Label_55818d02-8d25-4bb9-b27c-e4db64670887_SiteId">
    <vt:lpwstr>a7f35688-9c00-4d5e-ba41-29f146377ab0</vt:lpwstr>
  </property>
  <property fmtid="{D5CDD505-2E9C-101B-9397-08002B2CF9AE}" pid="8" name="MSIP_Label_55818d02-8d25-4bb9-b27c-e4db64670887_ActionId">
    <vt:lpwstr>226f840a-5ba6-433d-8edf-ddc7515235da</vt:lpwstr>
  </property>
  <property fmtid="{D5CDD505-2E9C-101B-9397-08002B2CF9AE}" pid="9" name="MSIP_Label_55818d02-8d25-4bb9-b27c-e4db64670887_ContentBits">
    <vt:lpwstr>0</vt:lpwstr>
  </property>
</Properties>
</file>