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950"/>
    <a:srgbClr val="0E2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5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65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736A-174B-204B-A259-FB258328F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66154-2B37-5643-8734-E494E826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828B3-369B-6C41-882E-65BD7B3E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4D7D-F691-CE4B-AAEE-646545BF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1278-485C-CB4D-80DE-6E1984CA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423E-D478-444A-A6A6-1DD1FD36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A15AD-29C0-9448-A5E0-F23AC31D0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007F-F436-BE40-A21C-1369D469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3FECA-FF63-5047-A397-A8526F5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FC71-9E67-3E4E-8561-AF020FDA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59D3B-DEBF-B949-8583-6C7AAA0D4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CFB5E-90F8-EE41-9CBF-FC4848E68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CF91-1A7E-0C40-8FD8-CB916561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3CD77-36A1-9846-8D72-2D5BC49D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13D8-2EBF-1246-BE02-24762EC6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F447-8F10-E840-9A3E-A3645695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163B-DDBE-204C-A167-EB4E648F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3E14-BACE-9642-B6E5-71A231D8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61B6-8DCF-8141-A6EB-D8B4AB84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371BC-A5F6-AA4B-9939-0FACFC7A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00F-8C3E-2F44-86E7-F61BCD33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E1D61-4F3D-8144-A733-152D4E50C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80A03-DFDC-C748-8D23-20240977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D027-96C0-CF45-B21F-23F0F06F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1E6D5-0014-3E44-9704-2A6037DE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7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2A12-76D1-3B4A-BA77-F351F55E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A94E-B2BB-884E-9625-BD540E7F9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599AC-CCA6-6C48-99C2-6D8A5BB33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A6DC7-ECC6-6942-8853-D4B2304B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9FAE-926B-E046-BE35-9C1CD61D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FCE3-30B1-2D42-8AAA-10F005C0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11B9-78E8-304A-8F1F-CD2FDBF9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6BB9D-C151-3046-9635-0F7F57EE4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7F879-633D-1748-A65C-5D882617F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F93A7-4CFD-544F-8446-13442E77F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2E42-00BE-5D41-8C85-5558EC458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742D1-3C8F-C145-ABB6-5DE131E9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14172-7FBF-C849-B755-C9992106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0A510-64D6-2148-B06F-C10B7501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D9BA-1DAB-8140-9BC4-D736D833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29A08-B45A-1F4C-B4B6-10B6CB9A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12332-C0FF-144E-879B-796762D7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C4230-87E5-3D46-96F1-0669BFA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10E75-C527-6847-9A4E-FB9B3DF7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6F39B-991D-884B-BE40-B7E104E0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AE43B-D177-A648-9797-800DB026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BE86-C348-C84E-8200-C2D5CA2C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9690-3B33-C642-98B7-7C01EA9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7FED6-9B80-6A44-88B7-24AE4DD12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FA288-F02B-204F-846A-8ABE4CE3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8BDE5-AEE9-DE48-8E13-B1D8A2F5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CAB7F-E6A6-514E-B210-940D44E3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D647-AA8E-D444-A2E0-23BF0025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40ED-7AE3-D044-BDE0-72F53D11A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AEEB7-9FE3-5248-825B-6D0BB7B6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E7E4E-EAA4-BB4C-AF07-19F550B5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436A2-B427-8245-A988-8A9ECEDF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16E90-3CC2-8440-BA5F-A0BAE316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7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EE5EF-5E9D-B24E-9FE3-A4FB700E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C417A-E7F8-3A48-8F49-005F62A05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FDD-0CA5-FA47-8047-46D81DCAE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63AD-4F7F-4B45-AE3B-460ACD8D1DE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A7F9-F74E-7D43-B3B3-B53A214CE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120ED-9D7D-6D4A-B521-1AE37A344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7AD5-484A-F34A-BCC1-FEC9ED2B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ickideeson.wixsite.com/website/post/the-5-insider-tips-to-transform-your-leadership-in-a-covid-and-post-covid-world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99C80978-954A-CE45-BE10-014412784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"/>
          <a:stretch/>
        </p:blipFill>
        <p:spPr>
          <a:xfrm>
            <a:off x="6096000" y="108408"/>
            <a:ext cx="5973452" cy="663647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5973452" cy="6636470"/>
          </a:xfrm>
          <a:prstGeom prst="rect">
            <a:avLst/>
          </a:prstGeom>
          <a:solidFill>
            <a:srgbClr val="B38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0187"/>
            <a:ext cx="5634131" cy="2511023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Five insider tips to transform your leadership in a COVID19 world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F64F68-B9FF-0341-BF3C-B08F646AB0DE}"/>
              </a:ext>
            </a:extLst>
          </p:cNvPr>
          <p:cNvSpPr txBox="1">
            <a:spLocks/>
          </p:cNvSpPr>
          <p:nvPr/>
        </p:nvSpPr>
        <p:spPr>
          <a:xfrm>
            <a:off x="0" y="4904538"/>
            <a:ext cx="5634131" cy="2511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Nicki </a:t>
            </a:r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Deeson</a:t>
            </a:r>
            <a:endParaRPr lang="en-US" sz="2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1427356" y="1918010"/>
            <a:ext cx="4125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D1FEE8-FF40-C843-88C0-5E05586D67B7}"/>
              </a:ext>
            </a:extLst>
          </p:cNvPr>
          <p:cNvCxnSpPr>
            <a:cxnSpLocks/>
          </p:cNvCxnSpPr>
          <p:nvPr/>
        </p:nvCxnSpPr>
        <p:spPr>
          <a:xfrm flipH="1">
            <a:off x="1427356" y="4705815"/>
            <a:ext cx="4125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90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2754467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95" y="1815652"/>
            <a:ext cx="2163337" cy="152971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Work out where your head is at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412596" y="1594625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8E4DCA-AF42-2E47-8AB2-F08C5743D311}"/>
              </a:ext>
            </a:extLst>
          </p:cNvPr>
          <p:cNvSpPr txBox="1">
            <a:spLocks/>
          </p:cNvSpPr>
          <p:nvPr/>
        </p:nvSpPr>
        <p:spPr>
          <a:xfrm>
            <a:off x="256478" y="108408"/>
            <a:ext cx="814039" cy="2511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rgbClr val="B38950"/>
                </a:solidFill>
                <a:latin typeface="Helvetica" pitchFamily="2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53112-311E-3B42-85CB-EA979DEC359C}"/>
              </a:ext>
            </a:extLst>
          </p:cNvPr>
          <p:cNvCxnSpPr>
            <a:cxnSpLocks/>
          </p:cNvCxnSpPr>
          <p:nvPr/>
        </p:nvCxnSpPr>
        <p:spPr>
          <a:xfrm flipH="1">
            <a:off x="412596" y="3311913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0F77042-9FDB-2242-B752-EC5070982D34}"/>
              </a:ext>
            </a:extLst>
          </p:cNvPr>
          <p:cNvSpPr/>
          <p:nvPr/>
        </p:nvSpPr>
        <p:spPr>
          <a:xfrm>
            <a:off x="3462866" y="661007"/>
            <a:ext cx="8155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You will go through following stages to process and accept impact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of COVID19</a:t>
            </a:r>
          </a:p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 honest – what stage are you?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B744AC6-29EB-4B42-A251-4F651D7B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035" y="1594625"/>
            <a:ext cx="6749143" cy="52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6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2754467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95" y="1815652"/>
            <a:ext cx="2163337" cy="152971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412596" y="1594625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8E4DCA-AF42-2E47-8AB2-F08C5743D311}"/>
              </a:ext>
            </a:extLst>
          </p:cNvPr>
          <p:cNvSpPr txBox="1">
            <a:spLocks/>
          </p:cNvSpPr>
          <p:nvPr/>
        </p:nvSpPr>
        <p:spPr>
          <a:xfrm>
            <a:off x="256478" y="108409"/>
            <a:ext cx="814039" cy="1486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rgbClr val="B38950"/>
                </a:solidFill>
                <a:latin typeface="Helvetica" pitchFamily="2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53112-311E-3B42-85CB-EA979DEC359C}"/>
              </a:ext>
            </a:extLst>
          </p:cNvPr>
          <p:cNvCxnSpPr>
            <a:cxnSpLocks/>
          </p:cNvCxnSpPr>
          <p:nvPr/>
        </p:nvCxnSpPr>
        <p:spPr>
          <a:xfrm flipH="1">
            <a:off x="412596" y="2507580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0F77042-9FDB-2242-B752-EC5070982D34}"/>
              </a:ext>
            </a:extLst>
          </p:cNvPr>
          <p:cNvSpPr/>
          <p:nvPr/>
        </p:nvSpPr>
        <p:spPr>
          <a:xfrm>
            <a:off x="3167062" y="1594625"/>
            <a:ext cx="24130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Shock &amp; Denial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: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 tell myself “I’m fine, I have accepted the virus”, but underneath I am hoping impacts won’t happen, virus will be over soon and we can go back to how things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were before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1102-A6D0-D246-80EC-A3514BD4183F}"/>
              </a:ext>
            </a:extLst>
          </p:cNvPr>
          <p:cNvSpPr/>
          <p:nvPr/>
        </p:nvSpPr>
        <p:spPr>
          <a:xfrm>
            <a:off x="6003395" y="1594625"/>
            <a:ext cx="24130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Frustration: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 feel cross with myself. Why can’t I adapt? Other people are thriving in new world, while I feel stupid and ineffective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F8571-27A7-4D42-AF31-B056A0CD0F6A}"/>
              </a:ext>
            </a:extLst>
          </p:cNvPr>
          <p:cNvSpPr/>
          <p:nvPr/>
        </p:nvSpPr>
        <p:spPr>
          <a:xfrm>
            <a:off x="8941328" y="1594625"/>
            <a:ext cx="24130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Depression: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 am starting to face up to fact that things are not going to be same as before. I feel doubtful, confused and uncertain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FE2CA-B937-6846-A9F5-EB65FA8F273B}"/>
              </a:ext>
            </a:extLst>
          </p:cNvPr>
          <p:cNvSpPr/>
          <p:nvPr/>
        </p:nvSpPr>
        <p:spPr>
          <a:xfrm>
            <a:off x="4702670" y="4109213"/>
            <a:ext cx="2413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Experiment: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 am starting to accept change. I focus less on what has been lost; feel keen to try out different tactics in new world, create and test approaches, find out what works and doesn’t work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B9497-BFC8-8641-9189-671219E2F209}"/>
              </a:ext>
            </a:extLst>
          </p:cNvPr>
          <p:cNvSpPr/>
          <p:nvPr/>
        </p:nvSpPr>
        <p:spPr>
          <a:xfrm>
            <a:off x="7636252" y="4109213"/>
            <a:ext cx="24130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Decision &amp; Integration: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 am starting to feel I’m getting hang of working in new ways. These new ways are starting to feel normal, routine, ‘the status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quo’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5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2754467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95" y="1815652"/>
            <a:ext cx="2163337" cy="152971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Identify what you need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412596" y="1594625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8E4DCA-AF42-2E47-8AB2-F08C5743D311}"/>
              </a:ext>
            </a:extLst>
          </p:cNvPr>
          <p:cNvSpPr txBox="1">
            <a:spLocks/>
          </p:cNvSpPr>
          <p:nvPr/>
        </p:nvSpPr>
        <p:spPr>
          <a:xfrm>
            <a:off x="256478" y="108409"/>
            <a:ext cx="814039" cy="1486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rgbClr val="B38950"/>
                </a:solidFill>
                <a:latin typeface="Helvetica" pitchFamily="2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53112-311E-3B42-85CB-EA979DEC359C}"/>
              </a:ext>
            </a:extLst>
          </p:cNvPr>
          <p:cNvCxnSpPr>
            <a:cxnSpLocks/>
          </p:cNvCxnSpPr>
          <p:nvPr/>
        </p:nvCxnSpPr>
        <p:spPr>
          <a:xfrm flipH="1">
            <a:off x="412596" y="3345366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0F77042-9FDB-2242-B752-EC5070982D34}"/>
              </a:ext>
            </a:extLst>
          </p:cNvPr>
          <p:cNvSpPr/>
          <p:nvPr/>
        </p:nvSpPr>
        <p:spPr>
          <a:xfrm>
            <a:off x="3167062" y="1827010"/>
            <a:ext cx="7627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Denial or Frustration: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Someone to listen and empathise, someone you can let off steam to, who will not advise you or try to fix things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Depression: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Someone to help you define priorities, tasks and direction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Experiment: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Someone to encourage you to experiment, help work out what to trial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. To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keep you focused on positives and stop you slipping back into depression phase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Decision: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This is a good place! Support is essential to help you evaluate progress, reflect on what you have learnt, keep developing yourself and continuously improving your ways of working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AB100-4F8B-B044-904A-10ABFCC3C7FA}"/>
              </a:ext>
            </a:extLst>
          </p:cNvPr>
          <p:cNvSpPr/>
          <p:nvPr/>
        </p:nvSpPr>
        <p:spPr>
          <a:xfrm>
            <a:off x="3182861" y="1194515"/>
            <a:ext cx="8155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38950"/>
                </a:solidFill>
                <a:latin typeface="Helvetica" pitchFamily="2" charset="0"/>
              </a:rPr>
              <a:t>Your stage defines what you need right now:</a:t>
            </a:r>
            <a:endParaRPr lang="en-US" sz="2000" dirty="0">
              <a:solidFill>
                <a:srgbClr val="B3895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9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2754467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95" y="1815652"/>
            <a:ext cx="2163337" cy="108841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Get what you need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412596" y="1594625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8E4DCA-AF42-2E47-8AB2-F08C5743D311}"/>
              </a:ext>
            </a:extLst>
          </p:cNvPr>
          <p:cNvSpPr txBox="1">
            <a:spLocks/>
          </p:cNvSpPr>
          <p:nvPr/>
        </p:nvSpPr>
        <p:spPr>
          <a:xfrm>
            <a:off x="256478" y="108409"/>
            <a:ext cx="814039" cy="1486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rgbClr val="B38950"/>
                </a:solidFill>
                <a:latin typeface="Helvetica" pitchFamily="2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53112-311E-3B42-85CB-EA979DEC359C}"/>
              </a:ext>
            </a:extLst>
          </p:cNvPr>
          <p:cNvCxnSpPr>
            <a:cxnSpLocks/>
          </p:cNvCxnSpPr>
          <p:nvPr/>
        </p:nvCxnSpPr>
        <p:spPr>
          <a:xfrm flipH="1">
            <a:off x="412596" y="3040566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F03B3D7-D43A-1946-86C0-69D653527B0C}"/>
              </a:ext>
            </a:extLst>
          </p:cNvPr>
          <p:cNvSpPr/>
          <p:nvPr/>
        </p:nvSpPr>
        <p:spPr>
          <a:xfrm>
            <a:off x="3346399" y="1594625"/>
            <a:ext cx="2379133" cy="1682510"/>
          </a:xfrm>
          <a:prstGeom prst="rect">
            <a:avLst/>
          </a:prstGeom>
          <a:solidFill>
            <a:srgbClr val="B38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89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839FF-B307-8048-9BE5-C38462873000}"/>
              </a:ext>
            </a:extLst>
          </p:cNvPr>
          <p:cNvSpPr txBox="1"/>
          <p:nvPr/>
        </p:nvSpPr>
        <p:spPr>
          <a:xfrm>
            <a:off x="3541132" y="1815652"/>
            <a:ext cx="2025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Your manager isn’t psychic – ask for what you need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32C5C0-2173-3042-A6CF-B7F5EE37A5FE}"/>
              </a:ext>
            </a:extLst>
          </p:cNvPr>
          <p:cNvSpPr/>
          <p:nvPr/>
        </p:nvSpPr>
        <p:spPr>
          <a:xfrm>
            <a:off x="6089599" y="1594625"/>
            <a:ext cx="2379133" cy="1682510"/>
          </a:xfrm>
          <a:prstGeom prst="rect">
            <a:avLst/>
          </a:prstGeom>
          <a:solidFill>
            <a:srgbClr val="B38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89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1AD03-7756-8B4A-85C9-0217236C6C3B}"/>
              </a:ext>
            </a:extLst>
          </p:cNvPr>
          <p:cNvSpPr txBox="1"/>
          <p:nvPr/>
        </p:nvSpPr>
        <p:spPr>
          <a:xfrm>
            <a:off x="6284332" y="1815652"/>
            <a:ext cx="202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Recognise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they are also on ‘change curve’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D14CB9-A74B-814B-A726-ACC8156BC4C2}"/>
              </a:ext>
            </a:extLst>
          </p:cNvPr>
          <p:cNvSpPr/>
          <p:nvPr/>
        </p:nvSpPr>
        <p:spPr>
          <a:xfrm>
            <a:off x="8841265" y="1594625"/>
            <a:ext cx="2379133" cy="1682510"/>
          </a:xfrm>
          <a:prstGeom prst="rect">
            <a:avLst/>
          </a:prstGeom>
          <a:solidFill>
            <a:srgbClr val="B38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89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C757D-9964-EF47-A8EC-A62A9063F10A}"/>
              </a:ext>
            </a:extLst>
          </p:cNvPr>
          <p:cNvSpPr txBox="1"/>
          <p:nvPr/>
        </p:nvSpPr>
        <p:spPr>
          <a:xfrm>
            <a:off x="9035998" y="1737712"/>
            <a:ext cx="2025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If they can’t / won’t give what you need, who else can help you?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C960951-B99E-F746-950D-0BF6DF57DED1}"/>
              </a:ext>
            </a:extLst>
          </p:cNvPr>
          <p:cNvSpPr/>
          <p:nvPr/>
        </p:nvSpPr>
        <p:spPr>
          <a:xfrm>
            <a:off x="5824036" y="2063347"/>
            <a:ext cx="186265" cy="739120"/>
          </a:xfrm>
          <a:prstGeom prst="rightArrow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53DB444-5F2D-BC48-8BE2-96319056E7E4}"/>
              </a:ext>
            </a:extLst>
          </p:cNvPr>
          <p:cNvSpPr/>
          <p:nvPr/>
        </p:nvSpPr>
        <p:spPr>
          <a:xfrm>
            <a:off x="8558769" y="2063347"/>
            <a:ext cx="186265" cy="739120"/>
          </a:xfrm>
          <a:prstGeom prst="rightArrow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056F2C2-B371-4347-B289-6948C0CC0C63}"/>
              </a:ext>
            </a:extLst>
          </p:cNvPr>
          <p:cNvSpPr/>
          <p:nvPr/>
        </p:nvSpPr>
        <p:spPr>
          <a:xfrm rot="5400000">
            <a:off x="9955458" y="3102329"/>
            <a:ext cx="186265" cy="739120"/>
          </a:xfrm>
          <a:prstGeom prst="rightArrow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69128F-7EF5-8847-AE88-4E46D7266C56}"/>
              </a:ext>
            </a:extLst>
          </p:cNvPr>
          <p:cNvSpPr/>
          <p:nvPr/>
        </p:nvSpPr>
        <p:spPr>
          <a:xfrm>
            <a:off x="8841265" y="3685892"/>
            <a:ext cx="2379133" cy="1126696"/>
          </a:xfrm>
          <a:prstGeom prst="rect">
            <a:avLst/>
          </a:prstGeom>
          <a:solidFill>
            <a:srgbClr val="B38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389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34201A-49A7-C446-A560-E7B8929D8591}"/>
              </a:ext>
            </a:extLst>
          </p:cNvPr>
          <p:cNvSpPr txBox="1"/>
          <p:nvPr/>
        </p:nvSpPr>
        <p:spPr>
          <a:xfrm>
            <a:off x="9035998" y="3828979"/>
            <a:ext cx="202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Mentor, peer, trusted friend, coach?</a:t>
            </a:r>
          </a:p>
        </p:txBody>
      </p:sp>
    </p:spTree>
    <p:extLst>
      <p:ext uri="{BB962C8B-B14F-4D97-AF65-F5344CB8AC3E}">
        <p14:creationId xmlns:p14="http://schemas.microsoft.com/office/powerpoint/2010/main" val="180803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2754467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95" y="1815651"/>
            <a:ext cx="2464420" cy="1884275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As manager, create psychological safety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412596" y="1594625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8E4DCA-AF42-2E47-8AB2-F08C5743D311}"/>
              </a:ext>
            </a:extLst>
          </p:cNvPr>
          <p:cNvSpPr txBox="1">
            <a:spLocks/>
          </p:cNvSpPr>
          <p:nvPr/>
        </p:nvSpPr>
        <p:spPr>
          <a:xfrm>
            <a:off x="256478" y="108409"/>
            <a:ext cx="814039" cy="1486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rgbClr val="B38950"/>
                </a:solidFill>
                <a:latin typeface="Helvetica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77042-9FDB-2242-B752-EC5070982D34}"/>
              </a:ext>
            </a:extLst>
          </p:cNvPr>
          <p:cNvSpPr/>
          <p:nvPr/>
        </p:nvSpPr>
        <p:spPr>
          <a:xfrm>
            <a:off x="3575276" y="851517"/>
            <a:ext cx="76279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Each team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member </a:t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at different place on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‘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change curve’</a:t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has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different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personality type</a:t>
            </a:r>
            <a:b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is negotiating different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challenges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at home</a:t>
            </a:r>
            <a:b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Assign time to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listen to each of your staff every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day. Ask: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How are things at home?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What are biggest worries, anxieties, uncertainties?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What do you need from me, to perform at your best?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If they say they are fine,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ask again</a:t>
            </a:r>
            <a:b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Clarify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 how flexible you can be about their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work hours</a:t>
            </a:r>
            <a:b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 visible and available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A624DD-D8CE-BA45-BFC3-D6872EB81520}"/>
              </a:ext>
            </a:extLst>
          </p:cNvPr>
          <p:cNvCxnSpPr>
            <a:cxnSpLocks/>
          </p:cNvCxnSpPr>
          <p:nvPr/>
        </p:nvCxnSpPr>
        <p:spPr>
          <a:xfrm flipH="1">
            <a:off x="412596" y="3812892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9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2754467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95" y="1815652"/>
            <a:ext cx="2464420" cy="1063016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Maintain work life balance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412596" y="1594625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8E4DCA-AF42-2E47-8AB2-F08C5743D311}"/>
              </a:ext>
            </a:extLst>
          </p:cNvPr>
          <p:cNvSpPr txBox="1">
            <a:spLocks/>
          </p:cNvSpPr>
          <p:nvPr/>
        </p:nvSpPr>
        <p:spPr>
          <a:xfrm>
            <a:off x="256478" y="108409"/>
            <a:ext cx="814039" cy="1486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rgbClr val="B38950"/>
                </a:solidFill>
                <a:latin typeface="Helvetica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77042-9FDB-2242-B752-EC5070982D34}"/>
              </a:ext>
            </a:extLst>
          </p:cNvPr>
          <p:cNvSpPr/>
          <p:nvPr/>
        </p:nvSpPr>
        <p:spPr>
          <a:xfrm>
            <a:off x="3167062" y="1581476"/>
            <a:ext cx="7627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Lead by example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– COVID19 is a marathon not a sprint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Prioritise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activities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Delay or mothball projects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Reduce planning frequency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Delegate tasks.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Encourage team to coach each other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IT helps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Use MS Teams or Slack channels to collect updates,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socialise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Shorten meetings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by focusing on key objective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Schedule mini-breaks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and commit to your day’s start / stop times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A624DD-D8CE-BA45-BFC3-D6872EB81520}"/>
              </a:ext>
            </a:extLst>
          </p:cNvPr>
          <p:cNvCxnSpPr>
            <a:cxnSpLocks/>
          </p:cNvCxnSpPr>
          <p:nvPr/>
        </p:nvCxnSpPr>
        <p:spPr>
          <a:xfrm flipH="1">
            <a:off x="412596" y="2904069"/>
            <a:ext cx="2163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6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547163-6C3E-334B-8112-D68B8D1AC3EA}"/>
              </a:ext>
            </a:extLst>
          </p:cNvPr>
          <p:cNvSpPr/>
          <p:nvPr/>
        </p:nvSpPr>
        <p:spPr>
          <a:xfrm>
            <a:off x="122548" y="108408"/>
            <a:ext cx="8615052" cy="6636470"/>
          </a:xfrm>
          <a:prstGeom prst="rect">
            <a:avLst/>
          </a:prstGeom>
          <a:solidFill>
            <a:srgbClr val="0E2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939BB-659A-154E-B347-38793920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72" y="1790251"/>
            <a:ext cx="6674005" cy="1156061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Be the best manager you can possibly be – in a COVID and post-COVID world!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F76D4-7AC3-D845-A79F-2D9F06189EA6}"/>
              </a:ext>
            </a:extLst>
          </p:cNvPr>
          <p:cNvCxnSpPr>
            <a:cxnSpLocks/>
          </p:cNvCxnSpPr>
          <p:nvPr/>
        </p:nvCxnSpPr>
        <p:spPr>
          <a:xfrm flipH="1">
            <a:off x="944908" y="1569225"/>
            <a:ext cx="6259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A624DD-D8CE-BA45-BFC3-D6872EB81520}"/>
              </a:ext>
            </a:extLst>
          </p:cNvPr>
          <p:cNvCxnSpPr>
            <a:cxnSpLocks/>
          </p:cNvCxnSpPr>
          <p:nvPr/>
        </p:nvCxnSpPr>
        <p:spPr>
          <a:xfrm flipH="1">
            <a:off x="784041" y="2878669"/>
            <a:ext cx="64200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BFF667-637D-8348-B689-F7C669561433}"/>
              </a:ext>
            </a:extLst>
          </p:cNvPr>
          <p:cNvSpPr/>
          <p:nvPr/>
        </p:nvSpPr>
        <p:spPr>
          <a:xfrm>
            <a:off x="8737600" y="108408"/>
            <a:ext cx="3352800" cy="6636470"/>
          </a:xfrm>
          <a:prstGeom prst="rect">
            <a:avLst/>
          </a:prstGeom>
          <a:solidFill>
            <a:srgbClr val="B38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CF553DBF-55B8-494D-878A-38F8BDDA5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"/>
          <a:stretch/>
        </p:blipFill>
        <p:spPr>
          <a:xfrm>
            <a:off x="7848600" y="1594625"/>
            <a:ext cx="2912638" cy="32359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A7D888-E385-C949-86B3-FF0E1FCE4E31}"/>
              </a:ext>
            </a:extLst>
          </p:cNvPr>
          <p:cNvSpPr/>
          <p:nvPr/>
        </p:nvSpPr>
        <p:spPr>
          <a:xfrm>
            <a:off x="1108045" y="31710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Helvetica" pitchFamily="2" charset="0"/>
              </a:rPr>
              <a:t>Read my full article </a:t>
            </a:r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at </a:t>
            </a:r>
            <a:r>
              <a:rPr lang="en-US" sz="1600">
                <a:hlinkClick r:id="rId3"/>
              </a:rPr>
              <a:t>https://nickideeson.wixsite.com/website/post/the-5-insider-tips-to-transform-your-leadership-in-a-covid-and-post-covid-world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endParaRPr lang="en-US" sz="16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Contact me to find out more:</a:t>
            </a:r>
          </a:p>
          <a:p>
            <a:pPr algn="r"/>
            <a:endParaRPr lang="en-US" sz="1600" b="1" dirty="0">
              <a:solidFill>
                <a:srgbClr val="B38950"/>
              </a:solidFill>
              <a:latin typeface="Helvetica" pitchFamily="2" charset="0"/>
            </a:endParaRPr>
          </a:p>
          <a:p>
            <a:pPr algn="r"/>
            <a:r>
              <a:rPr lang="en-US" sz="1600" b="1" dirty="0">
                <a:solidFill>
                  <a:srgbClr val="B38950"/>
                </a:solidFill>
                <a:latin typeface="Helvetica" pitchFamily="2" charset="0"/>
              </a:rPr>
              <a:t>Nicki </a:t>
            </a:r>
            <a:r>
              <a:rPr lang="en-US" sz="1600" b="1" dirty="0" err="1">
                <a:solidFill>
                  <a:srgbClr val="B38950"/>
                </a:solidFill>
                <a:latin typeface="Helvetica" pitchFamily="2" charset="0"/>
              </a:rPr>
              <a:t>Deeson</a:t>
            </a:r>
            <a:endParaRPr lang="en-US" sz="1600" b="1" dirty="0">
              <a:solidFill>
                <a:srgbClr val="B38950"/>
              </a:solidFill>
              <a:latin typeface="Helvetica" pitchFamily="2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Leadership Coach &amp; Business Mentor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M: +44 (0)7526 538 993</a:t>
            </a:r>
          </a:p>
        </p:txBody>
      </p:sp>
      <p:pic>
        <p:nvPicPr>
          <p:cNvPr id="17" name="Picture 16" descr="A picture containing plant&#10;&#10;Description automatically generated">
            <a:extLst>
              <a:ext uri="{FF2B5EF4-FFF2-40B4-BE49-F238E27FC236}">
                <a16:creationId xmlns:a16="http://schemas.microsoft.com/office/drawing/2014/main" id="{438E6DD4-10A7-D546-B873-FCD9CEE50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941" y="5981767"/>
            <a:ext cx="323307" cy="32330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6BF5B7B-EFA1-174B-AE83-85502D417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65" y="6032105"/>
            <a:ext cx="248633" cy="248633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146D7C-5736-7649-B0BE-ECC40C92E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330" y="6022437"/>
            <a:ext cx="267970" cy="26797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899F804-19EC-0745-A7DD-44EF6D930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12" y="6009436"/>
            <a:ext cx="267970" cy="2679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B234C22-22A3-A54D-A0EF-9AE4F604F9C2}"/>
              </a:ext>
            </a:extLst>
          </p:cNvPr>
          <p:cNvSpPr/>
          <p:nvPr/>
        </p:nvSpPr>
        <p:spPr>
          <a:xfrm>
            <a:off x="683778" y="6044782"/>
            <a:ext cx="2223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Helvetica Light" panose="020B0403020202020204" pitchFamily="34" charset="0"/>
              </a:rPr>
              <a:t>https://</a:t>
            </a:r>
            <a:r>
              <a:rPr lang="en-US" sz="9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nickideeson.wixsite.com</a:t>
            </a:r>
            <a:r>
              <a:rPr lang="en-US" sz="900" dirty="0">
                <a:solidFill>
                  <a:schemeClr val="bg1"/>
                </a:solidFill>
                <a:latin typeface="Helvetica Light" panose="020B0403020202020204" pitchFamily="34" charset="0"/>
              </a:rPr>
              <a:t>/website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F292F-3E1C-0241-AAEF-99AE56B7BD29}"/>
              </a:ext>
            </a:extLst>
          </p:cNvPr>
          <p:cNvSpPr/>
          <p:nvPr/>
        </p:nvSpPr>
        <p:spPr>
          <a:xfrm>
            <a:off x="3435443" y="6044782"/>
            <a:ext cx="19351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www.linkedin.com</a:t>
            </a:r>
            <a:r>
              <a:rPr lang="en-US" sz="900" dirty="0">
                <a:solidFill>
                  <a:schemeClr val="bg1"/>
                </a:solidFill>
                <a:latin typeface="Helvetica Light" panose="020B0403020202020204" pitchFamily="34" charset="0"/>
              </a:rPr>
              <a:t>/in/</a:t>
            </a:r>
            <a:r>
              <a:rPr lang="en-US" sz="9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nicki-deeson</a:t>
            </a:r>
            <a:endParaRPr lang="en-US" sz="9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A4F0A1-B3A3-5743-8DB9-1F9ECC51C6E3}"/>
              </a:ext>
            </a:extLst>
          </p:cNvPr>
          <p:cNvSpPr/>
          <p:nvPr/>
        </p:nvSpPr>
        <p:spPr>
          <a:xfrm>
            <a:off x="5924642" y="6044782"/>
            <a:ext cx="9573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Helvetica Light" panose="020B0403020202020204" pitchFamily="34" charset="0"/>
              </a:rPr>
              <a:t>@</a:t>
            </a:r>
            <a:r>
              <a:rPr lang="en-US" sz="9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nicki_deeson</a:t>
            </a:r>
            <a:endParaRPr lang="en-US" sz="9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ADF8B-5196-DB4A-AA46-B38B6FCFFA79}"/>
              </a:ext>
            </a:extLst>
          </p:cNvPr>
          <p:cNvSpPr/>
          <p:nvPr/>
        </p:nvSpPr>
        <p:spPr>
          <a:xfrm>
            <a:off x="7423242" y="6044782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Helvetica Light" panose="020B0403020202020204" pitchFamily="34" charset="0"/>
              </a:rPr>
              <a:t>@</a:t>
            </a:r>
            <a:r>
              <a:rPr lang="en-US" sz="9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nicki.deeson</a:t>
            </a:r>
            <a:endParaRPr lang="en-US" sz="9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Helvetica Light</vt:lpstr>
      <vt:lpstr>Office Theme</vt:lpstr>
      <vt:lpstr>Five insider tips to transform your leadership in a COVID19 world</vt:lpstr>
      <vt:lpstr>Work out where your head is at</vt:lpstr>
      <vt:lpstr>Definitions</vt:lpstr>
      <vt:lpstr>Identify what you need</vt:lpstr>
      <vt:lpstr>Get what you need</vt:lpstr>
      <vt:lpstr>As manager, create psychological safety</vt:lpstr>
      <vt:lpstr>Maintain work life balance</vt:lpstr>
      <vt:lpstr>Be the best manager you can possibly be – in a COVID and post-COVID world!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insider tips to transform your leadership in a COVID19 world</dc:title>
  <dc:creator>Timothy Brown</dc:creator>
  <cp:lastModifiedBy>Association of Business Mentors</cp:lastModifiedBy>
  <cp:revision>8</cp:revision>
  <dcterms:created xsi:type="dcterms:W3CDTF">2020-03-31T09:57:55Z</dcterms:created>
  <dcterms:modified xsi:type="dcterms:W3CDTF">2020-04-02T16:06:52Z</dcterms:modified>
</cp:coreProperties>
</file>