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6" r:id="rId4"/>
    <p:sldId id="265" r:id="rId5"/>
    <p:sldId id="267" r:id="rId6"/>
    <p:sldId id="273" r:id="rId7"/>
    <p:sldId id="274" r:id="rId8"/>
    <p:sldId id="271" r:id="rId9"/>
    <p:sldId id="269" r:id="rId10"/>
    <p:sldId id="272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140" autoAdjust="0"/>
    <p:restoredTop sz="70430" autoAdjust="0"/>
  </p:normalViewPr>
  <p:slideViewPr>
    <p:cSldViewPr>
      <p:cViewPr>
        <p:scale>
          <a:sx n="50" d="100"/>
          <a:sy n="50" d="100"/>
        </p:scale>
        <p:origin x="-1752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2E1BB-3DB5-4503-8488-6C843196059B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A734B-4B04-4142-8EDA-A27DC67E588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38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400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sz="1400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BA734B-4B04-4142-8EDA-A27DC67E5884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B7E41-7CF4-4117-B422-63ADB9E1D748}" type="datetimeFigureOut">
              <a:rPr lang="en-GB" smtClean="0"/>
              <a:pPr/>
              <a:t>30/06/2014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80A1D-4BE6-44A6-9E04-D4EE2D67E3E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7" name="Picture 6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‘Owning our spaces’</a:t>
            </a:r>
            <a:b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Students as partners in developing learning spaces</a:t>
            </a:r>
            <a:b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</a:br>
            <a:endParaRPr lang="en-GB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</p:spPr>
        <p:txBody>
          <a:bodyPr/>
          <a:lstStyle/>
          <a:p>
            <a:r>
              <a:rPr lang="en-GB" dirty="0" smtClean="0">
                <a:latin typeface="Gill Sans MT" pitchFamily="34" charset="0"/>
              </a:rPr>
              <a:t>Alex Louch, VP Academic Affairs</a:t>
            </a:r>
          </a:p>
          <a:p>
            <a:r>
              <a:rPr lang="en-GB" dirty="0" smtClean="0">
                <a:latin typeface="Gill Sans MT" pitchFamily="34" charset="0"/>
              </a:rPr>
              <a:t>University of Exeter Students’ Guild</a:t>
            </a:r>
          </a:p>
          <a:p>
            <a:r>
              <a:rPr lang="en-GB" dirty="0" smtClean="0">
                <a:latin typeface="Gill Sans MT" pitchFamily="34" charset="0"/>
              </a:rPr>
              <a:t>@</a:t>
            </a:r>
            <a:r>
              <a:rPr lang="en-GB" dirty="0" err="1" smtClean="0">
                <a:latin typeface="Gill Sans MT" pitchFamily="34" charset="0"/>
              </a:rPr>
              <a:t>ExeterAcademic</a:t>
            </a:r>
            <a:endParaRPr lang="en-GB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Introduction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309939"/>
          </a:xfrm>
        </p:spPr>
        <p:txBody>
          <a:bodyPr>
            <a:normAutofit fontScale="92500"/>
          </a:bodyPr>
          <a:lstStyle/>
          <a:p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How is best to engage students for stakeholder work?</a:t>
            </a:r>
          </a:p>
          <a:p>
            <a:pPr>
              <a:buNone/>
            </a:pPr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Why is it important to involve students?</a:t>
            </a:r>
          </a:p>
          <a:p>
            <a:pPr>
              <a:buNone/>
            </a:pPr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What actually is important to students? </a:t>
            </a:r>
          </a:p>
          <a:p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How do students view the future of technologies?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How is best to engage students for stakeholder work?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l="1845" t="5556" r="5921"/>
          <a:stretch>
            <a:fillRect/>
          </a:stretch>
        </p:blipFill>
        <p:spPr bwMode="auto">
          <a:xfrm>
            <a:off x="4499992" y="1628800"/>
            <a:ext cx="3744416" cy="3819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39552" y="2348880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The Student Union: </a:t>
            </a:r>
          </a:p>
          <a:p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Partnership</a:t>
            </a:r>
            <a:endParaRPr lang="en-GB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60648"/>
            <a:ext cx="3528392" cy="4879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332656"/>
            <a:ext cx="3529065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Formal and informal data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2050" name="Picture 2" descr="http://xmedia.ex.ac.uk/wp/wordpress/wp-content/uploads/2012/09/forum.jpg"/>
          <p:cNvPicPr>
            <a:picLocks noChangeAspect="1" noChangeArrowheads="1"/>
          </p:cNvPicPr>
          <p:nvPr/>
        </p:nvPicPr>
        <p:blipFill>
          <a:blip r:embed="rId6" cstate="print"/>
          <a:srcRect l="37589" b="27660"/>
          <a:stretch>
            <a:fillRect/>
          </a:stretch>
        </p:blipFill>
        <p:spPr bwMode="auto">
          <a:xfrm flipH="1">
            <a:off x="539552" y="1700808"/>
            <a:ext cx="3888432" cy="3004697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 l="25288" t="15375" r="35952" b="45250"/>
          <a:stretch>
            <a:fillRect/>
          </a:stretch>
        </p:blipFill>
        <p:spPr bwMode="auto">
          <a:xfrm>
            <a:off x="4860032" y="1988840"/>
            <a:ext cx="3995936" cy="229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Why?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67544" y="1052736"/>
            <a:ext cx="2880320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GB" sz="32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Students own their own workspaces</a:t>
            </a:r>
          </a:p>
          <a:p>
            <a:endParaRPr lang="en-GB" sz="32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Consumers?</a:t>
            </a:r>
            <a:endParaRPr lang="en-GB" sz="32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 cstate="print"/>
          <a:srcRect l="14171" t="13407" r="26351" b="6250"/>
          <a:stretch>
            <a:fillRect/>
          </a:stretch>
        </p:blipFill>
        <p:spPr bwMode="auto">
          <a:xfrm>
            <a:off x="3347864" y="1268760"/>
            <a:ext cx="5179246" cy="395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Co Creation?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467544" y="1772816"/>
            <a:ext cx="2304256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Guild example</a:t>
            </a:r>
            <a:endParaRPr lang="en-GB" sz="32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24578" name="Picture 2" descr="http://www.exeterguild.org/pageassets/groundfloor/DH-GFR-Zone-3.jpg"/>
          <p:cNvPicPr>
            <a:picLocks noChangeAspect="1" noChangeArrowheads="1"/>
          </p:cNvPicPr>
          <p:nvPr/>
        </p:nvPicPr>
        <p:blipFill>
          <a:blip r:embed="rId6" cstate="print"/>
          <a:srcRect l="6974" r="29263" b="30364"/>
          <a:stretch>
            <a:fillRect/>
          </a:stretch>
        </p:blipFill>
        <p:spPr bwMode="auto">
          <a:xfrm>
            <a:off x="2987824" y="1268760"/>
            <a:ext cx="5616624" cy="4091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What is important to our students?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6016" y="2204864"/>
            <a:ext cx="40324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PGRs</a:t>
            </a:r>
          </a:p>
          <a:p>
            <a:pPr lvl="0"/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lvl="0"/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Often it’s the small things</a:t>
            </a:r>
          </a:p>
          <a:p>
            <a:endParaRPr lang="en-GB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6" cstate="print"/>
          <a:srcRect l="33071" t="13407" r="34133" b="12766"/>
          <a:stretch>
            <a:fillRect/>
          </a:stretch>
        </p:blipFill>
        <p:spPr bwMode="auto">
          <a:xfrm>
            <a:off x="539552" y="1196752"/>
            <a:ext cx="3528392" cy="448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6480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The Results</a:t>
            </a:r>
          </a:p>
          <a:p>
            <a:pPr algn="ctr">
              <a:buNone/>
            </a:pPr>
            <a:endParaRPr lang="en-GB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algn="ctr">
              <a:buNone/>
            </a:pP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9" name="Content Placeholder 9"/>
          <p:cNvSpPr txBox="1">
            <a:spLocks/>
          </p:cNvSpPr>
          <p:nvPr/>
        </p:nvSpPr>
        <p:spPr>
          <a:xfrm>
            <a:off x="395536" y="1484784"/>
            <a:ext cx="4536504" cy="43099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1052737"/>
            <a:ext cx="39604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 smtClean="0">
                <a:solidFill>
                  <a:schemeClr val="bg1"/>
                </a:solidFill>
                <a:latin typeface="Gill Sans MT" pitchFamily="34" charset="0"/>
              </a:rPr>
              <a:t>2 new study spaces</a:t>
            </a:r>
          </a:p>
          <a:p>
            <a:endParaRPr lang="en-GB" sz="25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2500" dirty="0" smtClean="0">
                <a:solidFill>
                  <a:schemeClr val="bg1"/>
                </a:solidFill>
                <a:latin typeface="Gill Sans MT" pitchFamily="34" charset="0"/>
              </a:rPr>
              <a:t>A new app which shows room availability across campuses </a:t>
            </a:r>
          </a:p>
          <a:p>
            <a:endParaRPr lang="en-GB" sz="25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2500" dirty="0" smtClean="0">
                <a:solidFill>
                  <a:schemeClr val="bg1"/>
                </a:solidFill>
                <a:latin typeface="Gill Sans MT" pitchFamily="34" charset="0"/>
              </a:rPr>
              <a:t>Mobile Print for 2015</a:t>
            </a:r>
          </a:p>
          <a:p>
            <a:endParaRPr lang="en-GB" sz="25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r>
              <a:rPr lang="en-GB" sz="2500" dirty="0" smtClean="0">
                <a:solidFill>
                  <a:schemeClr val="bg1"/>
                </a:solidFill>
                <a:latin typeface="Gill Sans MT" pitchFamily="34" charset="0"/>
              </a:rPr>
              <a:t>A long lasting partnership ethos</a:t>
            </a:r>
          </a:p>
          <a:p>
            <a:endParaRPr lang="en-GB" sz="25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endParaRPr lang="en-GB" sz="2500" dirty="0">
              <a:solidFill>
                <a:schemeClr val="bg1"/>
              </a:solidFill>
              <a:latin typeface="Gill Sans MT" pitchFamily="34" charset="0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6" cstate="print"/>
          <a:srcRect t="14391" r="65818" b="9203"/>
          <a:stretch>
            <a:fillRect/>
          </a:stretch>
        </p:blipFill>
        <p:spPr bwMode="auto">
          <a:xfrm>
            <a:off x="5076056" y="1268760"/>
            <a:ext cx="330873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476673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The Future 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1196752"/>
            <a:ext cx="38164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Students are increasingly intolerant and impatient</a:t>
            </a:r>
          </a:p>
          <a:p>
            <a:pPr lvl="0"/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lvl="0"/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Customers?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3789040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Procrastination</a:t>
            </a:r>
          </a:p>
          <a:p>
            <a:pPr lvl="0"/>
            <a:endParaRPr lang="en-GB" sz="3000" dirty="0" smtClean="0">
              <a:solidFill>
                <a:schemeClr val="bg1"/>
              </a:solidFill>
              <a:latin typeface="Gill Sans MT" pitchFamily="34" charset="0"/>
            </a:endParaRPr>
          </a:p>
          <a:p>
            <a:pPr lvl="0"/>
            <a:r>
              <a:rPr lang="en-GB" sz="3000" dirty="0" smtClean="0">
                <a:solidFill>
                  <a:schemeClr val="bg1"/>
                </a:solidFill>
                <a:latin typeface="Gill Sans MT" pitchFamily="34" charset="0"/>
              </a:rPr>
              <a:t>Give them the opportunities to develop ‘their’ spaces</a:t>
            </a:r>
          </a:p>
        </p:txBody>
      </p:sp>
      <p:sp>
        <p:nvSpPr>
          <p:cNvPr id="25602" name="AutoShape 2" descr="data:image/jpeg;base64,/9j/4AAQSkZJRgABAQAAAQABAAD/2wCEAAkGBhMSERUUEhQWFRUWFxcXGBcYGBkcHBwcGBgVHRgbGBoaHSYeGBwkGRcYIC8gIycpLCwsGB4xNTAqNSYrLCkBCQoKDgwOGg8PGiwkHyQpLCwsLywsLCksLCwsLCwsLCwsLCwpLCwsKSwsLCwsLCwsKSwsLCwsKSksLCwsLCwpLP/AABEIAKcBLgMBIgACEQEDEQH/xAAcAAACAgMBAQAAAAAAAAAAAAAFBgMEAAIHAQj/xABDEAACAQIEAwYDBQUHBAIDAQABAhEAAwQSITEFQVEGEyJhcYEykaEHI0JSwRRysdHwM1NikqLh8RUkgsJj0jRD4gj/xAAZAQADAQEBAAAAAAAAAAAAAAABAgMEAAX/xAArEQADAAICAgEDAwQDAQAAAAAAAQIDERIhMUEEEyJRMmGhI3Gx0YHB4TP/2gAMAwEAAhEDEQA/ABFmxVwYfSpcPh6v/s/hNSpjJHLOPWMuJuj/ABT8wD+tVUSjvbCxlxRMfEqn6R+lCVJppfRx4lo1uLJrYA1uqUQGnc+deiwOtTKgraKASHuh0NbZPIVLWGgcRha2y17WVxx7kqRVWNd60msmuOJlCTt/XzrDlgwNeVQzWTQCeOKfOwx/7X2X6M38qRCaZOCcbOGwav3ZdZytBiNXg7bcqFdrR3s7fwhvuU9D/E1adhlMxEbH+VJHYf7QbOMY2EV0dUZ/FlgjNrEHcZqIYDOMXduNcZkuEqiawIyknUwuxAga+VYGnNPZbprordq0Qm3kyxDfCIG4pVxFgVDxTjYw1xUdD96Z0I/ObZPT8E71dviue/LG68IqYax/GrqWdaBcU7RDDboSJiTIBMTC6a6Ud4bjFu21uJ8LqCP69abT1s79i5bt1Oq1CpqUGlCbxXoWtQa2WgcZ3daNYqZa3Ao7OKLYWtP2SiJSocRdRFLOwVRuSYAo7AU/2es7gVNZxCXBmRgw6g16VogKpsVG+GFW3IAk6AUNu8ctg6AkddvoaOztGt3CCqN3BUbVlYAgiDzJge5O1B7PF0e41siCvMHMrAGJVh608tivxsuYe3V9LfhPpVOzabrHoP51dwykEgknberUyaOe9u7fjtN1Rl/ytP8A7Utoab+3dn7tD+W4R/mB/wDrSehqkeBSZWreahBrcGmASBq2BqMGvZoBJgayajFbhCaBxleVew3Ab7/Dac+xH1NFcN2FxDHXKvq2vyE0HSQyTF6vQKab/ZOzYbLiL5VoByLbaYO29RsmDt7Wb10/43VB/pk0ryJDKGxay1vbwjN8Kk+gJ/hTCOLZf7PD2E8ypc/NiB9Kr3+3GKw4JAt3M0AB1hV31C2ysn1mlWXb0hnj0tsongd4LmZCi7ZnhRr5sRRvBYDLg7lp2QsQwUIwc5pzLopJOo6daGcO7UYjFljfKeGMqqiqBMzsJOw3JorZxJXUR8h/KkyZXL1oaMapbFDs9xS5hsSl5IJUwVJ3DAhlIHIjSfMV2vEdpMIjZb0Z/FJKyYYw2oGk6zSHdspdQobdoTrIQAz6iCaTuKYa9buM2ZjlcEXNRJOqmevOlTnN56OuHHgesBwPDvhMPcgl48ZDt8QOkiYXlppRVSXML6k8gOp6UvdmeJL3FsuttzLDIWYEamDAIBE8po3da/eEKhtoIGVLbLPSNAGOm+tLcVvb8HJrwiLtV2eDtbRVzIwUyx+EyRLECADvpJ0M0c4X2W/Z8IuVpCDKQwgmTMjkdTtyopwjFN3LMygIGjMxiCFWRB1Gukbmqdni4tlBcYC2GbMz/CNG0H5iZ0AmkpNSkjlW2/2AZ49ZEy3wmDodDrofkaIftKhC5PhAzT5RSdxe9bzXUw7Tba4GDNIMALoeuuYz51Nc4uBhRbZgbhCqVEmVGhI68tqbj10H2GD2qtKyq4y5tjmUxO2YD4frWcR4tfs3VgI9tnC5crBgJAkNMNvMxFI1vhBxKNc0VQ6rOoJPNU5Zo6kUx8MxVxC166nhkd1aAYhiOYYasqmNeZ6U1RxXIaNNtMK9qe0rYUShtmCFKsGJmJ3BAAiPnV3sp2iGMsl4ysrZWAMiYBBHkQaD43heIxIDpZLKTrOoDctzy2Emau9nuE3cBgp7guS7NcIZdJICkqJIULlE/wA6Ra469nXOu0Q9se072Cy22yFVDZsobMfyidAIiTB3+YDDdsbuLstbZQWWCSIGYa6eRB6RP8RXbu/ea7mYZDcA8EHZQBMnlp/GgXBMb3TtmBIdCNDBB3BkdK0zj+39yTpckxz7FcZVcTdW6chcKoH4ZBO55H1p7s4pHEowYeRmudcEwNq5YJGbMM2g8t5PM+QqlhcdcsXAVJBB08/I9RU6nda/Ae0tnTsXYV1KsSAen/In50kce4U1sG5aLsoK6HXKNZzH1j5metF+PY8MEZraxA00MyND1589RQ3gnaFwzCQug5A7eulSW/Joxym1D9hDBYI3sEoJKyxI3E/QwN6WMfdbD3CrTHIgHX9aZ8NwvE4zEIMPeVW1kXDCwBJgKOnICnnGfY/h76J31xw67m3AGvLxAk1aJpvaOzY5xfZfkC2BtU1v4vb+H/NU+Dvms2yd8oB9V0P1Bq8RqvrHzH+1OzGKnbfDzZu+RR/qB/7GueoK67xrhvfE2/7xCvvrH6UATsfhLDRiLmUiJznKNf686aaSQNCMEq9heEXbnwW2PoDHz2p0PaDg+G+Fu9Yf3Vqf9bwKo4r7XbY0w+DB6Ndcn/SgUfWn234QOijhuw+Ib4gqfvH+U0QsdjbQ1uXs37g/XUUCxf2ncQuaK6WR0tW1X/VBb60t4jFXbh+8uu3qxNBzT9hVL8HQ3PDbHxlWI/M8/wClZ/hU937ReGWRFixduN1VUtifInMf9Nc3s8JcjMtt2UbkKSPmBFb4RIdeWtBQvb2FtjpiftPxDf2GDtoPzXC9w/IlV/00H4l224kyj/uGtqRqtrLbAOv92AdvOqpu1TxF0EEGmSQXKGHsxfZ7Za4xd8x8TEk7DmdaJY1Jj3qp2PwSCxnZj42MCNBGnvRfGYOEDBgfKQTqKw5n9zNOPwgULVBe0tqLYP8AiH8GpjFud6qce4PcuWiEQ7rvCjQjm0DaanjvVopctywX2J4Ndus2QqJALFjAVVJ1J6mdAOlPWE7Mq6+HEIX5LlIBPrOnypd4XhbljCFQVL3CE8JmOUFvnt186DYniz2bhGckqd9fIn5HT2q2SXkrpk1/TlDJiFa0WDeFl0PkRvQDifGBcUpEg9SfoAfKpuI8Su4jC5lMsXgoAc7gARqPiAPKl6xgb/eG2bT59PDlJIB1Ejce9PhxJd0TyZKfUjHwDtDkKIyWoWFVu6UlROkMVJO/Od6ZcT2kYrlW5ej/AAt3Y9su1Jq8BvD4wE/eYT8p096Ymv2VTLlm4ViSw+KNxrG/lRuY3yX8Cy61p/yTt2nvi3CuDJaWdgzEn4iWOsnqI2oHxbjDGC7Zo+GTIHoNhrNBBiAgAJ1HWiacCvXlW4UYW2+FiCFYDfX5612kvIVt+Cg3EWY6wY6Ua4CcPcb/ALi2XVNdASQo1aBPyoViezrC4RbkgdabeBdmGtWnvtciFkACOfiQz8UgACNZoupQ306D3B+0CnJawmHVbd9CCcxhWBOVgGgKcoBI51Z4il65bC32sqA6nJBUeMsrgFQCMtxDsdiJkUtcTNy5eFxnXDqpXNkCopXWMoU5maCdxvpyrW7xLCSQga4ZuEGQDDOpBI12Knp8XlVnS8GZJ+Rxt49cJaKWlED4XJUllMmQRsNQPbnQtO1ZZiXVWEEeubQg9QV0IoRf4uLouMRqNAJkiRz9h9a24bwxiFJ2JG/9dK81zxbb8mzproF4XhiWXYgmWBBCroBOgBMACI5Gd6jw/BbJeVt2wSficyB1P5B8q37UcHxCYjwMDb0PdsTlO4J6A6frU2ETIPvrPdAg6A6voQNeQ13jlW+VLjm6M7qk+KQSdQo7tGzhQBKgBZ/EBprrrUGP7MLdKG5c7uOimOupnSp7fHQsBbYRQNOWnIH5b1dt4/aRnEEEDUrMQSOoNYW6T2auW+hd4tauW2gqxECMokR1UjcfUc4oQ+Jt6hBB3kgzM10Q3bb2Xm5lXwkAajPGuXodJjTpSpxLhgYIbrgBSYKwSw8uSzvrJ8qpjtPz5KJTvkybs1xBkvWmUElWBgbnqB7TXR8b9oltAog5ufjn2kLr61y25xQIuSyuVeZ5n1J1P8PIVXwWGuXWZmOVBADnUlug8gOfpWiZry+v8kfk55ytcVvQ08A4il3vRaJKC65U5Ggq7FhBIjcnSjMHpt1P6Ca3w+HCqAAAByAgewqRrUiKNGVAztBYJQQY1In1/wCK4visMwY5pMEiTPI9TXbuKGbDHcgBvlSa3EkKkOJmfMfKuV8UHjtnPu7FSAVNjUAuMF2nSo7aEkACSeVaEyZ5WCiqdm7p0ET0mq//AES/nKd08jfTQe+31peU/kPFjzjOKLhLVq2Bmy2wrASBmESVPOZ+c0rcfvrefvUGQiA0a8viPU0budmsZirau6QFEM+41OgBG520BNB7HDjau5bo8LaEGdY9PMfSs25VbT7NDTZQs4BWUHOSD00mieH4TbyRIaJOWddRruNToPlTZhP2E2b1jBoFxSx3a/CzHSQrHRgQDqT023rnvFGe1cZXBRwSGU6EHmDTq3T0uhWkkM9i+LdpUIUBfhPMydSR186kwGKLEdAfpr/KkoY8yJpmfHA20HPIM0QNianeNsKoN8T40CPuVFqAQSon01iTHM8+gq/2VwFrF23tXmjEA5luF28S7aAmAQeUQR70nDirQRnYb+EDYeRqDDXhupEjnJ0Pp01+lVx6h70hLTteRvxeBuKMuZIU66ZZOzFVOw00oPxbs0H1UR0A50dBwn7MtwO/fMDFuFYCDHiYxAkE6axypZ4ji7pH9q8dA0D5DSpNNva6NeNbnTQKFp1gFHQjwxBERuJ2NNWB7NY+3hmuPbe3hxrLHL8RAGVZnUsDtQvh/GhbULOg85332pv4NYuGww7p0w7/AB57xRHHM2bKxmA0JJIG++1PdSl2iTwtacsTsRjxJUKARoSdT9aGnHWS0tyOwEUX7R8Lt4cFtTmYZJOsQ0jzGxn+dJl2GPh3JHh8/Kux6rtCZE5emHuHcHXFYgDUW/jY9FHxfMwB6invAcUzl0bKFGUIJgAQQF8tABVLhNs2eHIs/HNwjoDp7bD6VHw/CoLqi8jlTMRoM0iA7fhBmJGpOgqL/qVp+EWT+lPL2RXe8Fw93bZyCQUAllOsbfEPOqb4ZQ3e4m7BLsBak/hHh0Uk/FoW0AAO5MUbftvZwtxjlXUDw28rOSCJ752II8veQdK04DjMRisQLsPbUOTaWQPiDBjsGcgHQjKNJnTWqlY03RF5KytJIYeyr2w9y86MoKgGVYEiWgg3EhV0XxMVEg6bUL4zfbGXGGGwwcg63BlnXUA3IAcRrCZgJ3NWuN9xcD4e6pUSly4zXSCAfxIJZQWCkeLTUyJiqPDuPNdvGzhnuqsEPeUIp0yKqK5BKIFzbSTAPmJTVceSFycXf7sJ9mew2e45cju1bxsJ1ZdCgB6EamKceLvaVB93OsIQAPTz5E+grn+C45cS8LC3WezaUlGYqJlyGPeR4lksAdRqZ2FMd26VR2uxGaVLFs0wPDBMGI5RsZkk1znn3RaF+AV294iwsm7YhbiMAzFfEFbYrPw6j60p2cbKAu2ZsohjrPXXrM0y/sPerfVmhXtkZtY2+I667DSqNngCWrHdzCnxlnH3hIGkL+Bf3iN51oTM41qhW6rwLtriQzkNpMCTyAnSrdzFjKIIncMJBPr5+dV73BlYAqxDHlyqS7gHdQW+NJBjQNGx0iGK6ecCjWhpimQXMQS0oxA566etZibxYrAknQAeUzH9c6HpZbPIXSdRVXH271u7msuRAEA+nQ1bEvu6I5NpdhQnkdD50Rx2MJVLdkFsokhRPqdPM0MsdpMwC4mxm0+NY+cVP2btMFcoLjmV0AGggz8RHOK0ZEvO+iOJ9nSALh3KoPIT/qf/AOtbjDL+KX/eMj5Hw/6ay9dVRLkKPMgUOv8AaSyuikuYJgeXrWZ9FF2WuLXgtpzEAIf9vLpXLMbbtggm+BmgkAFmEiTttTHxfHYnFytuLVsggjdmGmpPI6cqUeIdn7trUjNHTf5UZS8bD2vRSTDZnIzKNT4mnr5AmjWCwtuwDdW4LjqNAF0E6bnU79BS9nNHeHYs/sd1BbJzOrG5GkKDCg+pNVoWSvf4o1x5JiYMcvlTJ2U4ggxNk4qWtk7MTlzD4c3UTyOlKtnAN4ZETB9j/sK3vXCpjcExpsddCPOpvW+hz6TxN0XbPhAlcrAfCpymQASAIMR0E1zTjmFS9bcswtuLrMufUwW1+GSOZ13j3pawfFbuQI9xiF0+W281Yu3IUsq52jQE7+52qX0Kb2H6kz0W8lkRlXOwjxqoDSOjtmgcvDlNJHa+8XxLkjUxzJ/Co3MzTFZ4zZg/tHeo3SIU+QIOY0q4jGI9zNlABO3QdJ9K1L4/00r5bZN5XT1rogsYeR/CiGPbKARzAE+g1ry8QT4BEVfs8Ma/b8KkgD4gPCPVth70nLXbHS34BFviIRSy/EdyfqAOdStjBHgGUGCev9TQ/E4AoSraEHapcMCRlgknSmaQqYUzXAiZSSCM3pJO59qt8M4Jib5lUuso1LIhaBzgSAT5TTL2K4zg7EJjLCMIAFwgsR/4mRHmuo6Gum4vtBbWyDaK5SPDERHlGlM1EY3dMaburWOUc+t8Aw+DRbz2zcvETkuAGJ+ElIAV5gwZj1ppw2CxOOwqtYvjvGOV5RALUA5hoWYk6AHTSTFJHaTHs77kE+IPyGvSDm5iNPXSha8bdZ7typ/MjMp9RWbDi+pPK+ymfK4rjJQ7ZYXEftBs3CCEJCx0DEZiDqCYnXkRQR8DkIPMAH11o6rlizMzMxJJLHMZO5JOpOm5oNxLESVb1B+c1VLXSJN8u2N/BOMRYRWVW8GUj8RUFdATIEFV2FCjxJ5uW7mVlyz4yFJEahJ9xl+R6j8PxDTKukEke9UOJXyGO+8+k6/KmULXgR0+QxYXjhCRZFjbQENI9lQKs+vPeinA+2jYclr9s3rrHIpDqLYWARC/h1EkkGYrnmDkkxJ57x9RtTJ+w2gQXcrt4QhUHaZgnMDqNBrvPKkrFL8jK2N+FVA/fYoKbmJJz95cAUKBEKujZMsCWOumlUOKcPNo3Mr2HQnMgQMUUu0FFUCM8BZg8wNpFAHwP3YW5cZQSzBQIlZECApJJPXQa+7Fw3sKixduN3IgZFIZnII1YJodjvoP41PU43u2USp9wWcO/d2Q95UXNb1gAagkBQBpGXLEbknc1pwXC4lrVsYkm3bSTbzgd5DEElbQ8R2jPcjSp8PiLGFlMKniJkto1yfIxltAD8onzq3wvhVzEMWvZu7GrKpMt5FtyetSdU90ul+X/opPFJT7N8X2mVfDYWD/AId/d9l/8R70Eu3Gcy5nWco2n9T5mmjiHZfDgTau93/gfUD3Gv8AGg1zhEbXrDejx/ECnxPD533+5PJOV+uv2BTtAnpVzhnF1Jg7zM+wH6UFx/EUVigYMdvAZHz2NRYVQDM+uon2mAT71XJjmuwY81R5HvCcGtXHDZRmPy15x1onxbsBaxLh2uFDADBAusbHXYxp8qrdn+KYGABeYNtF2F/1DT605WcaiwARGlYpi4rlsvlzza4pCJi/slAIa1eLqNWUqM5G/gIMEnzigtri4AKi33QUkBDoR1zf4p3muuHFgjSkHt/2YfEFbuGC97OVxMBhBhvUQB5yOlVpvJ+pkcTU+BIxdtyZdyT61JaxyJaKKIY6sx3OukdNKIXOI2rY/CWHMDWfVsxHsFpe49je9IYCCDqTMnbckknbrWvkq6meieuPll3CcQafCSPQ1bxN/Zs0mlzC36u/tE1BrspvosBbdsd4LCkknxsJEnWADIGnQCoMfxgsuR4MkH26Cdhv9OlSLiAYTUkukgCZA305mlvijsLzz+Yn5nSr44l9vyTumvDCL9pQsgLOsieW+nsDFUFxyiYEliSI1jX6/wC9VgM1EuHcAu3fgV2XmQAFH7zaKPc07iZ7BybJcNiyZJ3nX+VXrHFRaZS6l05oCQTHQjareG7MhR95dVQPw2/F82MIPYtVu3cw6aW7QdurfeH6gIPZTSvLOtT2d9N73XRBjcficXhri2MMlu2xC+BQSdQSXuvJAAHNhqR50KwnYfLriL6qPy2/GfTOYQexamHEX7rDNccW1GxYyfQDYegAqTh/BbuIhrNh7o/vrx7u37FtW9gaWIyPpdfyw1cLsqYZMPa0tWs7RGZ/vD/qAQf5TW9/HXWEMdBoBv8Ax0HsBTXhOwM//kXi/wD8Vj7tPQvq7f6a04x2DT4sNFox/ZySjRz1JKt5zrzrVPwK1ya3/cg/k+kxGxWAFzU6kGmTs12NULniT0jrzFNPZb7NhcsW711nR3EtbZR4fEY31mAKeOHdnLdoaa1gzzbeoNmG4md15OO8T7DXlEm0zoTEoCxGxEgCRINMHA7ps2QLmFugW1C5mtPlgc5IgeZrq6IBoK2pnjVwptiTmcVyk+ee3eJF64LqH8IUjkImI+dI5xLU5faVwf8AYMbcBJFm7Ny0OQB+JQP8LSI6Fa57aGaSxgeQ+gFVwrjPEXLq3yXsIftjDY7iPn/zVe4pNeB05Ofdf5GpVxKDd29lNU0hNM9waFZLURwln71XLQSDCyVJAA2bz1308xQ+zilJ8CEnq36Abn3pu4P2JvOneYrLYDHMpuKTcPTu7QIbYDeBrSXcwvuY0zTe15KiYZbtosLYIDFcyo+cGdVkHIwAPxZuk6miljsfeKANcbDWjr4nzF/NLQRWJ82MeZowMXh8IB3Y8YEC5cyvd5fAoGS1tyE+dC8VxW7dJMlAdyTLH1O9ZFeS/wD5rS/LLcZnu3/wN/ZfsP3aZsOndn+/vHPdbeSg+G2PQe9B+LcFxK3SuIOQHWVbMXHUudfnr5VL2a+1e3aAsYiRl0VuRHKmbtDhLfEcP91dKEiVdNYmNxzBjWs/3Ysm8i2vyVS+otSc+xWPtWfu7a5nOgRNWJ8+ZNX8H2av3QGxV17SgeCzbbxCZ1Y7L1jWlzBJj+G3mL2C8gg3FTMCOoYAlD/RBroPBO0Ni/8AiyvE905APmQ2zjTlr1Ar3fizhyeXs8zN9TH6Eni/ZPFIC3iv2x+IEhvdefqKBWO5VS4DQu+p18ta7JirwjMZCzppJPkoAk+grk/2g3vvSoUJmKkgRO34o0zbTv6mu+Vhx4/0+X6DgyXfnwvYDt8YZWlFQDeMoP1OtErHaOTFxQPMaUszXneVl4ouOzXAwm2Q0axA+oO+lW8L2hfC3EBabLgGNfAT08ucUiYXibIdDW9/iTP8WtLwO3s73wziZI1OlERiIrnvZHjObD253Ayn/wAdP4RTZbv5l0rO50wJnN7uEVRoKoX8OX8IBJO0amfQUw4LHYO7eWyjm87GBJNu36SAWb0EU9XOBrh1gN5FbI7oe7gm6/8AnHpW/Jml9Sv+v/f4EjG57pnGeI8MvYdgLiMhIkBhBjlpUmEtXLkBQT6A10e/wlLmVHtoVBYqQoVpMaOw1eY3M17Yw1q0y/dFSNtCP/aDWVltr2Li9n+IlEtYMEd4xFxhlWNBu/xBQAfKfM0f4Z9gLMqnEYsExqq25CnmFYsJ+VF/+shFJLZF2k7nyFE27ZXVW2yIRaDZNMpcsI8JUnw/iGhnb0IW58HU9i/xL7Jv2Nc+FtDExuWAa4PMIx7s+yk0n4rid1jDSCNIaTEcgp0X0iu58N7QrfXQFTlVoMHwvOUgj0I9qX+0XBsPi2Iurkuja6sZj0zcmHkdfMUFx3ukButaRyTLmMsS3rV7DabVJxrgxw1zJ3iXJ2KHX/yXdT5H5mvMHhWbYH5H+VaHcSiSmqK3afDF8N4TBVlYH5j9aj7Gdt2wzC3iAXtnSBuomSbfvqU+Wu5tC6+Frakc5On8K9tcFwd+e8TJ5rP0GgoR8iY7TGeGn00NVjtZYu3Ldmy/evcICpbEgTrLsRCgCSdyIOlPnDuDogkwx6xtXM+yGBwdu9d7hCblpRLuSW8ZIgTAAIBmOXPWnbhXFRdzqt0IyzI0nkQwkQV5VS/n3kXXSAvjKP7jRWpobhcS8eJg8aTlj/Y1etvNZXfIbjo9UHXXTlUlQYjEBBJqNMZM9IkUu9HcWzm//wDoLhyvgbNyPGl8KD5XEfMPmi/KuFxAA5D+jXSvtk40MTjUsWbr3AglrY1UXNgFA1Zsp13iY60I4b9mlwAPjbgwqHUKRmvN+7bG3q0elV+oon7mNMsSwhJAAknQAbn06028I+zW8wD4thhbZ2Dibrfu2tx6tFNljEYbAj/trS2jH9vch77dcvK36LVe0MTijmtgqh3uuTJ9CdT7fOovLd/oWl+WV4zP6iSwcLgB/wBugRv725D3j+6Pht+woff4heuklZQHd2Msfc60TTgCWtTNx/zN+g5VVxt0DcgT1MU2PBO912yd5n4noFjDhfM9TvWwatnYctfMVCWrYkZWypxHgyupIANa9nO0V3BuELE2zt5eR8qI271UOJ4UNqB60tSqWmUinL2jpPD+0yXRyrXH8Iwt8g3EWdww8Lf5hrXIrGNu2GlCSvQ/pTJY7YBkzTlI3BMV5eT4tQ9wenj+TNrVHSGx6W1EfhESSSYHmdTXE+1GNN2+SdySfmaYD2na5sRHrSdjrua4x86rgx0qdV2xM1y54yUn3qLNW5NRGt+jEe16DWlbUQD12PYiwI/M36U98MxUCkrs7ay4dPOT8zR7C34rPa2zkD+yXA7FhP2gK7PqttnI8wzBBovQSTzptPFu8AnmAaE4q4uioAqqAoAM6DQa1QTEMLbZBLCYHny0rn2PsK8U4uLCg6FifCCYGnMnkBVQ9orxVTdtqVdWZQJU+DXMCZ5TpFLoLju7zhjD+LNzggiAdhEj2pjfGLfdXUZgoCWwwIBuOddNJAUGeVHQEULWGuXjndmEsSqkSG5AIJ1MHU6ARrvThhsN4GzooDMHKg5mLaCczQqn0HWqeEQKQB/+xPigSCsyNPhGuw0EVPcsKNWJY6bkxp6UrCg3wvGhNFiYBMGTpoAekCIA26Uodq+0Vw3nt2yM34nH8uuw9qMYniZt22YwBynTWP661z9cRGd92IaD7xPzNLsZLZLYugE6mZ1O5J/nVh8c6DQBSdp1PrrsKhwmHW3BPiYwAPPmatphC7MW6fxBqNMqkVUxl27oW6ySB+grzMJXJuPaavqltTlJAzaf5hI+ulT2OFqRHPlr1JkH3H1pdjpFvBYi5bGZdQYzKecf0aNYfHWbjoy3e6uATOxjnvofMGl25iSF03g+8b0D4kO+tNlkEeMEemo94Pyrob2daR1u12itWATiMUG6ATmPllFQN9oLELktZFJhc8l28wg0Hua4rwbGtcYJbl35BFM/KDHrXQ+EB8ND3ilu50nvb8dJPgt/I1a6nH5ZKYdDqtwhTdxTRJGVNfkANWPkBQ/jfaFm0djhbUfCIN+4P3RpaU+Zn0pW4n2rYEkHup/ETmuN7nYeQilfEcaVg8yoYQLjE6sSJ8U7xOk669Kind/pWkUcxPl9jJh8bZwThbOHXDi4rHv3Je8TJ3ZZZZMjKuXfehzY5+9vWFa6z3WUIhGQlm+LN3mZwoUmJIMa+YWuJ9oCttG+Ns4IvEv3gK6qGYkjYjTll250HxXGC1wNbB7wHMbmYls0zpyUT61pjCZ6v8HRuHcGJvLajvbtrNcYsx7gKsqtoCCDmubkAxB5hhTPf4oAwS4jWmO2YqRPTMDAPTrFc8+zziOJ71rKsct0HO0j7tV3cMdsonfTWiHaXtbZtfdYFZJJm8xZiTzys5J9W5/WncNPROX0Q9p+P3bVxlZkUAkALqxHKfymIoJheH3MSe9vFu6mCRDESDHhLCfp+lb8L4LqLuJL/eKxtsuVhmnZhMjY6aHY08YbhFy5cQstoZlUnuwoERoYTQNpBGlet8b4u9OzJlyqfAn4LgOJGls51/K06ekCf62rx3IbK4KN0P6HY+1dN4vxTD8OtcnxDDwWhvrMM3Rf48vLleK4bexLXLjku/8AaOZAIncxOw8hoByFLnx49/0wYbq+6RPnrx3oVg8YwOVmDCYDcyennRSxYa4wVFLMxgAak1kLaKV+yKKYPsiqoL2KGVNwh+JvXmB9T5Ux2+FWMAne4oh72629wp5erf0OtKHF+0L4p9dBrAJAFYqzVlfHH49v/RrnEoXK/wDhFbjWPR9baKiqPDAA+cUsXjRLHXNMo6yQfoP1oW9WiVK0gU99mhqKt2NaiqkzK9tiSB1NeVNgVm4n7w/jXHD/AIc5VA5AVas3aFviAFzNoB/XzoNf7VEGEWfM1HWwocnvxvVKxffMzBTlHONPPWh95cTquhTkx51SxHG7oGXNlA002pd78FFP5HrD3w41ohh2Gmg028vTpSzwTHB0BHMUfsXa5inuNcrcB/CcxgawdyQPYGiWHZYBESRuPPoTQ24xDq4BMSpA6Nz9iBUuClUAOkE/xJB+v0oHATtpedQstIMgT5CaVL2JhV9x8v8Aimjt6AcNm5qwj1Nc7GMYqJ1jWK5RsPIN/wDUjoZ11FX1420+0UqrdmI60Rw+Y8qFQFUWsTjyzTNXLHGXXn1+pFCu5JPL56fOrK4YRM/UUukNsNWcYWUdSW+u9e8JvAGDqDoRz3B/nQrDX4Gpj+NS4G/D5l+ItAHkBSuRkxwucWtYZMllUw6Hkn9o37zbml+9xh3JFpcoJ1Y6n+vnWuIwysxbcnka9QRT4fjx+p9k8uevHg2wnDBOa4c589v96scXs5hbEZkzf2Y/EQCV05qI1HSayy1T3MYqsiucqvImYHLSZ0nb+tdD6M6exJThhy3QwLAwxEkZSCQDE9XgT+arPBeA3L9xbVlJJ9gBzJPIU1t2esXroS2+UhSzEHNzge+p0nlT12b4XawtvLbGp+JjufXy8q55VK6O4tlS52QtYLheKRIa6+Huh7h5nI2g6L5VwK3iXtmCJHQ19LcWud5YuIPxoy/MEfrXDMbwS4pyuhnzFLhbrexr68EfA+MhW01HNTvrvE7/ANa10vh3a7D2MP3iEO2ypzzdGG6jqa5JiOCFTsysOsitFuOp8YOn413963x8jJjnj6M9Y5t9jxZNzEXWv3s7y699dUAi2CPMgDQemw9RPGeLi5Fm0Q1u2SDeCZWueWnKTz113PMVaxDspUNCt8RU/EOhFO/ZTsA1xRexH3NkCR+Zh/hHKfzH261DN8mInvpFIxU66BXZvsvdxLxbXbdjoqDzPXy/5psx3FsNwtDbw/3l8iGuc/b8o8v40L7WfaFbsp+y4FQiroSPrrzNc5w+LZrhLkktuT1rzfv+R+rqfx7f9zapnF35r/AZ4lxC5fcvcYk1AyjJlyZmYyunz13Eb9N9K8sIWYACSTEdfL1o52v4fZsWrFy1cJuXLcFNAbYAE5uYYsT7A1bqdJCd09sTrqkTJ15/rVZlq9gsDcv3Ft2ka4x0CqCSfQD611fsz9iBCrcxzeNiIsodv32G58l+dVdcV2L7OX8K7M3L3IyYCrzJO38aH8QwJtOyMIKmCOldlsdnlbusgKlWRQwJ1LftDzqeYFqlX7XuCNZxgzAS6ZswjxQWEwBodNRU5yNsbgc5Iop2ZwRu4lEG/iI9VVj+lDnWj3YIkY+yw/C2aOoAMj3Ej3q1PomVOO44lssn06foPQUHirnFyO/uZds7x6ZjH0io0ZVAlc0zzI2jpRXg6gs/FMQdCSBHlQwEMxzsar96Y1J+de4W8VdSOorlKQHQ2dnMXEqFKgagnn1/nTfh8TSPavZSG85pmwlzSRtSWgp7GC3dqcA0KwuJBMEweU7fOpr+PNv8a+kifapjFPtpg8+FY/lIP1iuZWj1rt9nhVy/ZbvUFq0wgvcOUQear8R+nrXHOJ8PazcdDyJ1GxE6EeR3royS3pMZy0irb+KrCNoetUzvU+Hua/SqMUmOJcDxRHSBXtnFkmAavd5afKGAAAAJG49RzHmKrtw7Jc8DBl3nb51Pa9jaLyqQCxGv9QBUWGJ7wDeTrz33qNMX4tSYH9e1XuDt482Xf6UEjthWYEVmatrwE6VHNaZSSMtdssW3qybauuVwCp5Gh4erFm5XM4L8FwtqwItrlnfzphsY2lWzfq9bxdRqdjpjBcx2lC04mM5YmMuy82MEz1VQNZ36SYiq2Lqli2VhDAH1roWgtnnE8Wr3D4VfwlSXQaEgfAJkECdCSFnm0tQdeG944RLeZm0CqNTR3hHZ67iTFsBbY0Ln4R5DqfIfSjHEeN4Thdspa8d1hq2mZv5Dy299all+Ssb4z3X4Hx4Hk79FXhnZPC8PX9oxmRrg1W3uoPKfzH6eu9U+JY/GcTVjZVktbKx8KsNZjn0286VBx79qxHeYtpUHw2hJk9D1pzvcbxeUG1h2S2B8b6BQB+UagQOlYrnI3yvuv4R6GKccrS8fyxNb7L8bOot/5/8AatR9l2N6W/8AP/tRK59o11TDQfMH9DU9z7SS1pgkhogHpPOtHL5C9ICn47fTYBtcGe1cZLhV2SB4Dz6FtNR9Kt8O7AYziDtcUDKXy5iZ1JG/PQGSfLrQ7h3EGuXFtqRLnL9dSfbX2rvPZ1RZtKqnwhQFGmwLHMfMljVd0vImX6anjBf7IdjMPw2xktLLkeO4R4nP6CdlGnvrXvF+0y21cm3dBVSA3dmAzAhdjzMD3qe5xqI9aX+0nHYRVgky19o/+MTbHp3ndD2pXTZkmCDgl2011La3WSCHGZQsqqgIRnXWVy/Wk/7ZSDjbasxYLhmaTHM3NoA/KKbeyju7XytlGA7uwveNoBaSGgZTPi39K5f9p94jiF1SqplsqMqiBMSYH/lRhdj7EJqMdj8V3eMtN/iFB2bU1Z4VPfLHWa1PtEjXilv765AjxMfrI+lVb05V9Cfqf5UT4+kX5G5AOny/Sh2MuTl3+Eb+5/Wig0uyI14DWVlMTDV7FfdBl51UtcSubA71lZSsaR74H9n+JdRdxV0WLUTp43I8okD5n0pnwN/D4XTCWZf++u+J/UDZfaPSvKyvHeWsjafg9FwoXQL412o8X3jNcfz0A/QewoVc4Rfxdm5iCiC3bU+KRPoPxE+sCsrK3RjmJTRiq3T0I2ItQaiB1rKyrpga7CHCozgnYb0T4rh1RsyGJEkdQaysqdeR0uiLEujAEAzGtF+C2AEzbk1lZRlE7ekWLhonwjsvexAzLlVfzMf0EmsrKe6croljlU+xmsfZWSsnED2t/wD9VDivszvKJt3UfyIK/wA6ysrO8tfksokV7oa2xRhDKYI3/hUiX69rK0S+Upsk1ptGHEUx8F7LZlF7EGLZGYIDqw5SR8I8t/SsrKxfNzVjhcfZf42NXeqBXaz7RAgNjCjKF0mIA9BXMrwe9cliWZjuT1rKynwY5xxteS+Sm64+h8w/AL3DrBxKtbcAAvIhl1Gx/ENeUe9NHAOJd9Zyu7OGOcqfhkj8u0eRmsrKy1TqHT87NMSlan0c37edmDhr5KkC2/jQdATqPQH6UsiQIJ31rKyvSwU6xJsxWksr0HuzGDyjvyToxVfSJb0MkD3NdvsYnPaS6nwMqnpHIafT/asrKnb7FZMr5qFcZwrQCGMNGoCzCnNHi21FZWVMBFwA93bIGIvhiSzKMoGZjJ18yT03rmHbXDE42+GkNlkZjmOkaE+k15WVSPIvoUe5Ytl50Z4HhYJ6gxWVlX2dJQ7RXpvGOQAqbh9hCfEneHKNCYgQOfMya8rKPoW/J//Z"/>
          <p:cNvSpPr>
            <a:spLocks noChangeAspect="1" noChangeArrowheads="1"/>
          </p:cNvSpPr>
          <p:nvPr/>
        </p:nvSpPr>
        <p:spPr bwMode="auto">
          <a:xfrm>
            <a:off x="155575" y="-1881188"/>
            <a:ext cx="7077075" cy="39243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5604" name="Picture 4" descr="http://www.iphonewzealand.co.nz/wp-content/uploads/2011/04/Screen-shot-2011-04-15-at-10.51.37-PM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1556792"/>
            <a:ext cx="4153531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b="24654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exeterguild.org/stylesheet/Assets/sp_guild_ext_whi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77272"/>
            <a:ext cx="962579" cy="720080"/>
          </a:xfrm>
          <a:prstGeom prst="rect">
            <a:avLst/>
          </a:prstGeom>
          <a:noFill/>
        </p:spPr>
      </p:pic>
      <p:pic>
        <p:nvPicPr>
          <p:cNvPr id="6" name="Picture 5" descr="Academic-rep-logo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7956376" y="5601494"/>
            <a:ext cx="1067866" cy="10678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949280"/>
            <a:ext cx="8280920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Gill Sans MT" pitchFamily="34" charset="0"/>
              </a:rPr>
              <a:t>#schoms14</a:t>
            </a:r>
            <a:endParaRPr lang="en-GB" sz="3000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idx="1"/>
          </p:nvPr>
        </p:nvSpPr>
        <p:spPr>
          <a:xfrm>
            <a:off x="2555776" y="1052736"/>
            <a:ext cx="3960440" cy="936104"/>
          </a:xfrm>
        </p:spPr>
        <p:txBody>
          <a:bodyPr anchor="ctr"/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  <a:latin typeface="Gill Sans MT" pitchFamily="34" charset="0"/>
              </a:rPr>
              <a:t>Any Questions?</a:t>
            </a:r>
            <a:endParaRPr lang="en-GB" dirty="0">
              <a:solidFill>
                <a:schemeClr val="bg1"/>
              </a:solidFill>
              <a:latin typeface="Gill Sans MT" pitchFamily="34" charset="0"/>
            </a:endParaRPr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539552" y="1988840"/>
            <a:ext cx="7992888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200" noProof="0" dirty="0" smtClean="0">
                <a:solidFill>
                  <a:schemeClr val="bg1"/>
                </a:solidFill>
                <a:latin typeface="Gill Sans MT" pitchFamily="34" charset="0"/>
              </a:rPr>
              <a:t>   </a:t>
            </a:r>
            <a:r>
              <a:rPr lang="en-GB" sz="3200" noProof="0" dirty="0" smtClean="0">
                <a:solidFill>
                  <a:schemeClr val="bg1">
                    <a:lumMod val="65000"/>
                  </a:schemeClr>
                </a:solidFill>
                <a:latin typeface="Gill Sans MT" pitchFamily="34" charset="0"/>
              </a:rPr>
              <a:t>Potential discussion: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Gill Sans MT" pitchFamily="34" charset="0"/>
                <a:ea typeface="+mn-ea"/>
                <a:cs typeface="+mn-cs"/>
              </a:rPr>
              <a:t>   What</a:t>
            </a:r>
            <a:r>
              <a:rPr kumimoji="0" lang="en-GB" sz="32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Gill Sans MT" pitchFamily="34" charset="0"/>
                <a:ea typeface="+mn-ea"/>
                <a:cs typeface="+mn-cs"/>
              </a:rPr>
              <a:t> are the barriers and opportunities to engaging students in Learning Spaces management?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Gill Sans M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CD665931FBCD4DB673C8A04AEEEA79" ma:contentTypeVersion="10" ma:contentTypeDescription="Create a new document." ma:contentTypeScope="" ma:versionID="af8acf6f9332ad0a700eda4fc66e1912">
  <xsd:schema xmlns:xsd="http://www.w3.org/2001/XMLSchema" xmlns:xs="http://www.w3.org/2001/XMLSchema" xmlns:p="http://schemas.microsoft.com/office/2006/metadata/properties" xmlns:ns2="417dbad5-e497-4d0a-bc1a-013b5a6fa473" xmlns:ns3="4d5c6c5c-4995-4474-b174-605297d87f80" targetNamespace="http://schemas.microsoft.com/office/2006/metadata/properties" ma:root="true" ma:fieldsID="3833f0def3d8c54ef7310c273e9b3f95" ns2:_="" ns3:_="">
    <xsd:import namespace="417dbad5-e497-4d0a-bc1a-013b5a6fa473"/>
    <xsd:import namespace="4d5c6c5c-4995-4474-b174-605297d8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dbad5-e497-4d0a-bc1a-013b5a6fa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c6c5c-4995-4474-b174-605297d87f8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E1FF8CA-5E9E-40B2-A5E8-3C83FD324A32}"/>
</file>

<file path=customXml/itemProps2.xml><?xml version="1.0" encoding="utf-8"?>
<ds:datastoreItem xmlns:ds="http://schemas.openxmlformats.org/officeDocument/2006/customXml" ds:itemID="{00900D07-CA17-45A4-AF7E-02AC4116050B}"/>
</file>

<file path=customXml/itemProps3.xml><?xml version="1.0" encoding="utf-8"?>
<ds:datastoreItem xmlns:ds="http://schemas.openxmlformats.org/officeDocument/2006/customXml" ds:itemID="{FC05E11E-6AD5-48F8-B19F-8DA568E35DB9}"/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200</Words>
  <Application>Microsoft Office PowerPoint</Application>
  <PresentationFormat>On-screen Show (4:3)</PresentationFormat>
  <Paragraphs>68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‘Owning our spaces’ Students as partners in developing learning spaces </vt:lpstr>
      <vt:lpstr>Introduction</vt:lpstr>
      <vt:lpstr>How is best to engage students for stakeholder work?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ajl217</dc:creator>
  <cp:lastModifiedBy>Jill Snelling</cp:lastModifiedBy>
  <cp:revision>18</cp:revision>
  <dcterms:created xsi:type="dcterms:W3CDTF">2014-06-04T07:53:26Z</dcterms:created>
  <dcterms:modified xsi:type="dcterms:W3CDTF">2014-06-30T13:31:50Z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0x010100E6CD665931FBCD4DB673C8A04AEEEA79</vt:lpwstr>
  </property>
</Properties>
</file>