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pptx" ContentType="application/vnd.openxmlformats-officedocument.presentationml.presentation"/>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8"/>
  </p:notesMasterIdLst>
  <p:handoutMasterIdLst>
    <p:handoutMasterId r:id="rId49"/>
  </p:handoutMasterIdLst>
  <p:sldIdLst>
    <p:sldId id="430" r:id="rId5"/>
    <p:sldId id="546" r:id="rId6"/>
    <p:sldId id="526" r:id="rId7"/>
    <p:sldId id="468" r:id="rId8"/>
    <p:sldId id="547" r:id="rId9"/>
    <p:sldId id="548" r:id="rId10"/>
    <p:sldId id="550" r:id="rId11"/>
    <p:sldId id="549" r:id="rId12"/>
    <p:sldId id="531" r:id="rId13"/>
    <p:sldId id="568" r:id="rId14"/>
    <p:sldId id="533" r:id="rId15"/>
    <p:sldId id="551" r:id="rId16"/>
    <p:sldId id="569" r:id="rId17"/>
    <p:sldId id="552" r:id="rId18"/>
    <p:sldId id="540" r:id="rId19"/>
    <p:sldId id="553" r:id="rId20"/>
    <p:sldId id="499" r:id="rId21"/>
    <p:sldId id="538" r:id="rId22"/>
    <p:sldId id="544" r:id="rId23"/>
    <p:sldId id="539" r:id="rId24"/>
    <p:sldId id="561" r:id="rId25"/>
    <p:sldId id="562" r:id="rId26"/>
    <p:sldId id="555" r:id="rId27"/>
    <p:sldId id="504" r:id="rId28"/>
    <p:sldId id="439" r:id="rId29"/>
    <p:sldId id="456" r:id="rId30"/>
    <p:sldId id="566" r:id="rId31"/>
    <p:sldId id="567" r:id="rId32"/>
    <p:sldId id="570" r:id="rId33"/>
    <p:sldId id="517" r:id="rId34"/>
    <p:sldId id="467" r:id="rId35"/>
    <p:sldId id="469" r:id="rId36"/>
    <p:sldId id="524" r:id="rId37"/>
    <p:sldId id="458" r:id="rId38"/>
    <p:sldId id="459" r:id="rId39"/>
    <p:sldId id="510" r:id="rId40"/>
    <p:sldId id="565" r:id="rId41"/>
    <p:sldId id="564" r:id="rId42"/>
    <p:sldId id="571" r:id="rId43"/>
    <p:sldId id="572" r:id="rId44"/>
    <p:sldId id="574" r:id="rId45"/>
    <p:sldId id="563" r:id="rId46"/>
    <p:sldId id="545" r:id="rId47"/>
  </p:sldIdLst>
  <p:sldSz cx="9144000" cy="6858000" type="screen4x3"/>
  <p:notesSz cx="7077075" cy="9363075"/>
  <p:defaultTextStyle>
    <a:defPPr>
      <a:defRPr lang="zh-HK"/>
    </a:defPPr>
    <a:lvl1pPr algn="l" rtl="0" fontAlgn="base">
      <a:spcBef>
        <a:spcPct val="0"/>
      </a:spcBef>
      <a:spcAft>
        <a:spcPct val="0"/>
      </a:spcAft>
      <a:defRPr kumimoji="1" kern="1200">
        <a:solidFill>
          <a:schemeClr val="tx1"/>
        </a:solidFill>
        <a:latin typeface="Calibri" pitchFamily="34" charset="0"/>
        <a:ea typeface="新細明體" pitchFamily="18" charset="-120"/>
        <a:cs typeface="Arial" charset="0"/>
      </a:defRPr>
    </a:lvl1pPr>
    <a:lvl2pPr marL="457200" algn="l" rtl="0" fontAlgn="base">
      <a:spcBef>
        <a:spcPct val="0"/>
      </a:spcBef>
      <a:spcAft>
        <a:spcPct val="0"/>
      </a:spcAft>
      <a:defRPr kumimoji="1" kern="1200">
        <a:solidFill>
          <a:schemeClr val="tx1"/>
        </a:solidFill>
        <a:latin typeface="Calibri" pitchFamily="34" charset="0"/>
        <a:ea typeface="新細明體" pitchFamily="18" charset="-120"/>
        <a:cs typeface="Arial" charset="0"/>
      </a:defRPr>
    </a:lvl2pPr>
    <a:lvl3pPr marL="914400" algn="l" rtl="0" fontAlgn="base">
      <a:spcBef>
        <a:spcPct val="0"/>
      </a:spcBef>
      <a:spcAft>
        <a:spcPct val="0"/>
      </a:spcAft>
      <a:defRPr kumimoji="1" kern="1200">
        <a:solidFill>
          <a:schemeClr val="tx1"/>
        </a:solidFill>
        <a:latin typeface="Calibri" pitchFamily="34" charset="0"/>
        <a:ea typeface="新細明體" pitchFamily="18" charset="-120"/>
        <a:cs typeface="Arial" charset="0"/>
      </a:defRPr>
    </a:lvl3pPr>
    <a:lvl4pPr marL="1371600" algn="l" rtl="0" fontAlgn="base">
      <a:spcBef>
        <a:spcPct val="0"/>
      </a:spcBef>
      <a:spcAft>
        <a:spcPct val="0"/>
      </a:spcAft>
      <a:defRPr kumimoji="1" kern="1200">
        <a:solidFill>
          <a:schemeClr val="tx1"/>
        </a:solidFill>
        <a:latin typeface="Calibri" pitchFamily="34" charset="0"/>
        <a:ea typeface="新細明體" pitchFamily="18" charset="-120"/>
        <a:cs typeface="Arial" charset="0"/>
      </a:defRPr>
    </a:lvl4pPr>
    <a:lvl5pPr marL="1828800" algn="l" rtl="0" fontAlgn="base">
      <a:spcBef>
        <a:spcPct val="0"/>
      </a:spcBef>
      <a:spcAft>
        <a:spcPct val="0"/>
      </a:spcAft>
      <a:defRPr kumimoji="1" kern="1200">
        <a:solidFill>
          <a:schemeClr val="tx1"/>
        </a:solidFill>
        <a:latin typeface="Calibri" pitchFamily="34" charset="0"/>
        <a:ea typeface="新細明體" pitchFamily="18" charset="-120"/>
        <a:cs typeface="Arial" charset="0"/>
      </a:defRPr>
    </a:lvl5pPr>
    <a:lvl6pPr marL="2286000" algn="l" defTabSz="914400" rtl="0" eaLnBrk="1" latinLnBrk="0" hangingPunct="1">
      <a:defRPr kumimoji="1" kern="1200">
        <a:solidFill>
          <a:schemeClr val="tx1"/>
        </a:solidFill>
        <a:latin typeface="Calibri" pitchFamily="34" charset="0"/>
        <a:ea typeface="新細明體" pitchFamily="18" charset="-120"/>
        <a:cs typeface="Arial" charset="0"/>
      </a:defRPr>
    </a:lvl6pPr>
    <a:lvl7pPr marL="2743200" algn="l" defTabSz="914400" rtl="0" eaLnBrk="1" latinLnBrk="0" hangingPunct="1">
      <a:defRPr kumimoji="1" kern="1200">
        <a:solidFill>
          <a:schemeClr val="tx1"/>
        </a:solidFill>
        <a:latin typeface="Calibri" pitchFamily="34" charset="0"/>
        <a:ea typeface="新細明體" pitchFamily="18" charset="-120"/>
        <a:cs typeface="Arial" charset="0"/>
      </a:defRPr>
    </a:lvl7pPr>
    <a:lvl8pPr marL="3200400" algn="l" defTabSz="914400" rtl="0" eaLnBrk="1" latinLnBrk="0" hangingPunct="1">
      <a:defRPr kumimoji="1" kern="1200">
        <a:solidFill>
          <a:schemeClr val="tx1"/>
        </a:solidFill>
        <a:latin typeface="Calibri" pitchFamily="34" charset="0"/>
        <a:ea typeface="新細明體" pitchFamily="18" charset="-120"/>
        <a:cs typeface="Arial" charset="0"/>
      </a:defRPr>
    </a:lvl8pPr>
    <a:lvl9pPr marL="3657600" algn="l" defTabSz="914400" rtl="0" eaLnBrk="1" latinLnBrk="0" hangingPunct="1">
      <a:defRPr kumimoji="1" kern="1200">
        <a:solidFill>
          <a:schemeClr val="tx1"/>
        </a:solidFill>
        <a:latin typeface="Calibri" pitchFamily="34" charset="0"/>
        <a:ea typeface="新細明體" pitchFamily="18" charset="-120"/>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49">
          <p15:clr>
            <a:srgbClr val="A4A3A4"/>
          </p15:clr>
        </p15:guide>
        <p15:guide id="2" pos="222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eter C Li" initials="PCLI"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2C1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503" autoAdjust="0"/>
    <p:restoredTop sz="77029" autoAdjust="0"/>
  </p:normalViewPr>
  <p:slideViewPr>
    <p:cSldViewPr>
      <p:cViewPr varScale="1">
        <p:scale>
          <a:sx n="71" d="100"/>
          <a:sy n="71" d="100"/>
        </p:scale>
        <p:origin x="474"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100" d="100"/>
          <a:sy n="100" d="100"/>
        </p:scale>
        <p:origin x="-3552" y="-84"/>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B638F0-769D-4F58-A146-46F3D900E037}" type="doc">
      <dgm:prSet loTypeId="urn:microsoft.com/office/officeart/2005/8/layout/radial4" loCatId="relationship" qsTypeId="urn:microsoft.com/office/officeart/2005/8/quickstyle/3d3" qsCatId="3D" csTypeId="urn:microsoft.com/office/officeart/2005/8/colors/accent1_2" csCatId="accent1" phldr="1"/>
      <dgm:spPr/>
      <dgm:t>
        <a:bodyPr/>
        <a:lstStyle/>
        <a:p>
          <a:endParaRPr lang="en-US"/>
        </a:p>
      </dgm:t>
    </dgm:pt>
    <dgm:pt modelId="{CBE84AC5-B6F0-4974-9BC7-E8749E6C823D}">
      <dgm:prSet phldrT="[Text]" custT="1"/>
      <dgm:spPr>
        <a:solidFill>
          <a:srgbClr val="C00000"/>
        </a:solidFill>
      </dgm:spPr>
      <dgm:t>
        <a:bodyPr lIns="0" rIns="0"/>
        <a:lstStyle/>
        <a:p>
          <a:r>
            <a:rPr lang="en-US" sz="2800" b="1" dirty="0" smtClean="0">
              <a:solidFill>
                <a:schemeClr val="bg1"/>
              </a:solidFill>
            </a:rPr>
            <a:t>Teaching and Learning</a:t>
          </a:r>
          <a:endParaRPr lang="en-US" sz="2800" b="1" dirty="0">
            <a:solidFill>
              <a:schemeClr val="bg1"/>
            </a:solidFill>
          </a:endParaRPr>
        </a:p>
      </dgm:t>
    </dgm:pt>
    <dgm:pt modelId="{11F34516-4F00-45A7-9A07-70704665C533}" type="parTrans" cxnId="{F64894E9-19ED-4F58-BD58-28DD58439819}">
      <dgm:prSet/>
      <dgm:spPr/>
      <dgm:t>
        <a:bodyPr/>
        <a:lstStyle/>
        <a:p>
          <a:endParaRPr lang="en-US" sz="1800" b="1">
            <a:solidFill>
              <a:schemeClr val="tx1"/>
            </a:solidFill>
          </a:endParaRPr>
        </a:p>
      </dgm:t>
    </dgm:pt>
    <dgm:pt modelId="{7406AFB6-5EC7-416E-BBFC-76E10943E2BB}" type="sibTrans" cxnId="{F64894E9-19ED-4F58-BD58-28DD58439819}">
      <dgm:prSet/>
      <dgm:spPr/>
      <dgm:t>
        <a:bodyPr/>
        <a:lstStyle/>
        <a:p>
          <a:endParaRPr lang="en-US" sz="1800" b="1">
            <a:solidFill>
              <a:schemeClr val="tx1"/>
            </a:solidFill>
          </a:endParaRPr>
        </a:p>
      </dgm:t>
    </dgm:pt>
    <dgm:pt modelId="{6C91D119-8E75-476C-891E-02082D2B28AA}">
      <dgm:prSet phldrT="[Text]" custT="1"/>
      <dgm:spPr>
        <a:solidFill>
          <a:schemeClr val="accent4"/>
        </a:solidFill>
      </dgm:spPr>
      <dgm:t>
        <a:bodyPr/>
        <a:lstStyle/>
        <a:p>
          <a:r>
            <a:rPr lang="en-US" sz="1800" b="1" dirty="0" smtClean="0">
              <a:solidFill>
                <a:schemeClr val="tx1"/>
              </a:solidFill>
            </a:rPr>
            <a:t>Mobility</a:t>
          </a:r>
          <a:endParaRPr lang="en-US" sz="1800" b="1" dirty="0">
            <a:solidFill>
              <a:schemeClr val="tx1"/>
            </a:solidFill>
          </a:endParaRPr>
        </a:p>
      </dgm:t>
    </dgm:pt>
    <dgm:pt modelId="{D0CA01D9-5BF7-460F-85EA-BA6255B60A7A}" type="parTrans" cxnId="{FB052D70-15CC-4012-A725-8AC108D19A55}">
      <dgm:prSet/>
      <dgm:spPr/>
      <dgm:t>
        <a:bodyPr/>
        <a:lstStyle/>
        <a:p>
          <a:endParaRPr lang="en-US" sz="1800" b="1">
            <a:solidFill>
              <a:schemeClr val="tx1"/>
            </a:solidFill>
          </a:endParaRPr>
        </a:p>
      </dgm:t>
    </dgm:pt>
    <dgm:pt modelId="{5A7D7871-C10F-4389-A117-715C6444F06E}" type="sibTrans" cxnId="{FB052D70-15CC-4012-A725-8AC108D19A55}">
      <dgm:prSet/>
      <dgm:spPr/>
      <dgm:t>
        <a:bodyPr/>
        <a:lstStyle/>
        <a:p>
          <a:endParaRPr lang="en-US" sz="1800" b="1">
            <a:solidFill>
              <a:schemeClr val="tx1"/>
            </a:solidFill>
          </a:endParaRPr>
        </a:p>
      </dgm:t>
    </dgm:pt>
    <dgm:pt modelId="{A11A6A1D-5CC9-47BE-A447-2ACED8551948}">
      <dgm:prSet phldrT="[Text]" custT="1"/>
      <dgm:spPr>
        <a:solidFill>
          <a:srgbClr val="00B050"/>
        </a:solidFill>
      </dgm:spPr>
      <dgm:t>
        <a:bodyPr lIns="0" rIns="0"/>
        <a:lstStyle/>
        <a:p>
          <a:r>
            <a:rPr lang="en-US" sz="1800" b="1" dirty="0" smtClean="0">
              <a:solidFill>
                <a:schemeClr val="tx1"/>
              </a:solidFill>
            </a:rPr>
            <a:t>Integrated LMS (Moodle)</a:t>
          </a:r>
        </a:p>
      </dgm:t>
    </dgm:pt>
    <dgm:pt modelId="{B9B14346-E136-4D7B-A6AA-C7813F0D8FF2}" type="parTrans" cxnId="{E0E1C140-C05C-4797-9281-8CE6B9F28383}">
      <dgm:prSet/>
      <dgm:spPr/>
      <dgm:t>
        <a:bodyPr/>
        <a:lstStyle/>
        <a:p>
          <a:endParaRPr lang="en-US" sz="1800" b="1">
            <a:solidFill>
              <a:schemeClr val="tx1"/>
            </a:solidFill>
          </a:endParaRPr>
        </a:p>
      </dgm:t>
    </dgm:pt>
    <dgm:pt modelId="{91081B4B-8D3E-4C5E-85A5-E698EED91703}" type="sibTrans" cxnId="{E0E1C140-C05C-4797-9281-8CE6B9F28383}">
      <dgm:prSet/>
      <dgm:spPr/>
      <dgm:t>
        <a:bodyPr/>
        <a:lstStyle/>
        <a:p>
          <a:endParaRPr lang="en-US" sz="1800" b="1">
            <a:solidFill>
              <a:schemeClr val="tx1"/>
            </a:solidFill>
          </a:endParaRPr>
        </a:p>
      </dgm:t>
    </dgm:pt>
    <dgm:pt modelId="{10D52801-3B64-4BFF-A0BE-D47C9FDDD1D1}">
      <dgm:prSet phldrT="[Text]" custT="1"/>
      <dgm:spPr>
        <a:solidFill>
          <a:srgbClr val="66FFFF"/>
        </a:solidFill>
      </dgm:spPr>
      <dgm:t>
        <a:bodyPr lIns="0" rIns="0"/>
        <a:lstStyle/>
        <a:p>
          <a:r>
            <a:rPr lang="en-US" sz="1800" b="1" dirty="0" smtClean="0">
              <a:solidFill>
                <a:schemeClr val="tx1"/>
              </a:solidFill>
            </a:rPr>
            <a:t>Learning Environment Services</a:t>
          </a:r>
          <a:endParaRPr lang="en-US" sz="1800" b="1" dirty="0">
            <a:solidFill>
              <a:schemeClr val="tx1"/>
            </a:solidFill>
          </a:endParaRPr>
        </a:p>
      </dgm:t>
    </dgm:pt>
    <dgm:pt modelId="{F3264CD3-570F-4154-9831-4C375DBAF3E4}" type="parTrans" cxnId="{8D208DCF-C807-4A51-AE4D-FE979DB8EED6}">
      <dgm:prSet/>
      <dgm:spPr/>
      <dgm:t>
        <a:bodyPr/>
        <a:lstStyle/>
        <a:p>
          <a:endParaRPr lang="en-US" sz="1800" b="1">
            <a:solidFill>
              <a:schemeClr val="tx1"/>
            </a:solidFill>
          </a:endParaRPr>
        </a:p>
      </dgm:t>
    </dgm:pt>
    <dgm:pt modelId="{D1B71F6D-2DA6-4C53-9CCA-62E4D4517739}" type="sibTrans" cxnId="{8D208DCF-C807-4A51-AE4D-FE979DB8EED6}">
      <dgm:prSet/>
      <dgm:spPr/>
      <dgm:t>
        <a:bodyPr/>
        <a:lstStyle/>
        <a:p>
          <a:endParaRPr lang="en-US" sz="1800" b="1">
            <a:solidFill>
              <a:schemeClr val="tx1"/>
            </a:solidFill>
          </a:endParaRPr>
        </a:p>
      </dgm:t>
    </dgm:pt>
    <dgm:pt modelId="{76163BBF-8414-4325-8338-96D0F8B89EF5}">
      <dgm:prSet custT="1"/>
      <dgm:spPr>
        <a:solidFill>
          <a:srgbClr val="66FFFF"/>
        </a:solidFill>
      </dgm:spPr>
      <dgm:t>
        <a:bodyPr/>
        <a:lstStyle/>
        <a:p>
          <a:r>
            <a:rPr lang="en-US" sz="1800" b="1" dirty="0" smtClean="0">
              <a:solidFill>
                <a:schemeClr val="tx1"/>
              </a:solidFill>
            </a:rPr>
            <a:t>Learning Space  Design</a:t>
          </a:r>
          <a:endParaRPr lang="en-US" sz="1800" b="1" dirty="0">
            <a:solidFill>
              <a:schemeClr val="tx1"/>
            </a:solidFill>
          </a:endParaRPr>
        </a:p>
      </dgm:t>
    </dgm:pt>
    <dgm:pt modelId="{9BDC11EE-C3C9-4AE9-AF95-F267EFB4399B}" type="parTrans" cxnId="{F921679E-7DC4-4EDE-8F2E-8D8BB5F4DD2E}">
      <dgm:prSet/>
      <dgm:spPr/>
      <dgm:t>
        <a:bodyPr/>
        <a:lstStyle/>
        <a:p>
          <a:endParaRPr lang="en-US" sz="1800" b="1">
            <a:solidFill>
              <a:schemeClr val="tx1"/>
            </a:solidFill>
          </a:endParaRPr>
        </a:p>
      </dgm:t>
    </dgm:pt>
    <dgm:pt modelId="{97BB0E1C-A9C3-4E16-97A2-5F64D8095915}" type="sibTrans" cxnId="{F921679E-7DC4-4EDE-8F2E-8D8BB5F4DD2E}">
      <dgm:prSet/>
      <dgm:spPr/>
      <dgm:t>
        <a:bodyPr/>
        <a:lstStyle/>
        <a:p>
          <a:endParaRPr lang="en-US" sz="1800" b="1">
            <a:solidFill>
              <a:schemeClr val="tx1"/>
            </a:solidFill>
          </a:endParaRPr>
        </a:p>
      </dgm:t>
    </dgm:pt>
    <dgm:pt modelId="{774B13D1-211A-45FD-9495-8C8C2874F690}">
      <dgm:prSet custT="1"/>
      <dgm:spPr>
        <a:solidFill>
          <a:srgbClr val="00B050"/>
        </a:solidFill>
      </dgm:spPr>
      <dgm:t>
        <a:bodyPr lIns="0" rIns="0"/>
        <a:lstStyle/>
        <a:p>
          <a:r>
            <a:rPr lang="en-US" sz="1800" b="1" dirty="0" err="1" smtClean="0">
              <a:solidFill>
                <a:schemeClr val="tx1"/>
              </a:solidFill>
            </a:rPr>
            <a:t>edX</a:t>
          </a:r>
          <a:r>
            <a:rPr lang="en-US" sz="1800" b="1" dirty="0" smtClean="0">
              <a:solidFill>
                <a:schemeClr val="tx1"/>
              </a:solidFill>
            </a:rPr>
            <a:t>   Platform      </a:t>
          </a:r>
          <a:r>
            <a:rPr lang="en-US" sz="1800" b="1" cap="none" baseline="0" dirty="0" smtClean="0">
              <a:solidFill>
                <a:schemeClr val="tx1"/>
              </a:solidFill>
            </a:rPr>
            <a:t>(mooc/</a:t>
          </a:r>
          <a:r>
            <a:rPr lang="en-US" sz="1800" b="1" cap="none" baseline="0" dirty="0" err="1" smtClean="0">
              <a:solidFill>
                <a:schemeClr val="tx1"/>
              </a:solidFill>
            </a:rPr>
            <a:t>spoc</a:t>
          </a:r>
          <a:r>
            <a:rPr lang="en-US" sz="1800" b="1" cap="none" baseline="0" dirty="0" smtClean="0">
              <a:solidFill>
                <a:schemeClr val="tx1"/>
              </a:solidFill>
            </a:rPr>
            <a:t>)</a:t>
          </a:r>
          <a:endParaRPr lang="en-US" sz="1800" b="1" cap="none" baseline="0" dirty="0">
            <a:solidFill>
              <a:schemeClr val="tx1"/>
            </a:solidFill>
          </a:endParaRPr>
        </a:p>
      </dgm:t>
    </dgm:pt>
    <dgm:pt modelId="{EEE85B2B-E6BE-4247-8175-C2807B52C8DF}" type="parTrans" cxnId="{5600E8AF-29E1-4098-93E0-91D49C247070}">
      <dgm:prSet/>
      <dgm:spPr/>
      <dgm:t>
        <a:bodyPr/>
        <a:lstStyle/>
        <a:p>
          <a:endParaRPr lang="en-US" sz="1800" b="1">
            <a:solidFill>
              <a:schemeClr val="tx1"/>
            </a:solidFill>
          </a:endParaRPr>
        </a:p>
      </dgm:t>
    </dgm:pt>
    <dgm:pt modelId="{AD5AD26C-EEFC-4FE6-847F-6B56FAAD9DB8}" type="sibTrans" cxnId="{5600E8AF-29E1-4098-93E0-91D49C247070}">
      <dgm:prSet/>
      <dgm:spPr/>
      <dgm:t>
        <a:bodyPr/>
        <a:lstStyle/>
        <a:p>
          <a:endParaRPr lang="en-US" sz="1800" b="1">
            <a:solidFill>
              <a:schemeClr val="tx1"/>
            </a:solidFill>
          </a:endParaRPr>
        </a:p>
      </dgm:t>
    </dgm:pt>
    <dgm:pt modelId="{37206576-70F7-4D16-B100-89954EE1EC3D}">
      <dgm:prSet custT="1"/>
      <dgm:spPr>
        <a:solidFill>
          <a:srgbClr val="00B050"/>
        </a:solidFill>
      </dgm:spPr>
      <dgm:t>
        <a:bodyPr/>
        <a:lstStyle/>
        <a:p>
          <a:r>
            <a:rPr lang="en-US" sz="1800" b="1" dirty="0" smtClean="0">
              <a:solidFill>
                <a:schemeClr val="tx1"/>
              </a:solidFill>
            </a:rPr>
            <a:t>Lecture Capture (Panopto)</a:t>
          </a:r>
          <a:endParaRPr lang="en-US" sz="1800" b="1" dirty="0">
            <a:solidFill>
              <a:schemeClr val="tx1"/>
            </a:solidFill>
          </a:endParaRPr>
        </a:p>
      </dgm:t>
    </dgm:pt>
    <dgm:pt modelId="{63C7D578-6699-4D42-9A0F-B28C45DED87D}" type="parTrans" cxnId="{243DDC9B-D2F7-450C-9A0D-EF0936CA2D2C}">
      <dgm:prSet/>
      <dgm:spPr/>
      <dgm:t>
        <a:bodyPr/>
        <a:lstStyle/>
        <a:p>
          <a:endParaRPr lang="en-US" sz="1800" b="1">
            <a:solidFill>
              <a:schemeClr val="tx1"/>
            </a:solidFill>
          </a:endParaRPr>
        </a:p>
      </dgm:t>
    </dgm:pt>
    <dgm:pt modelId="{1462B00A-AD6C-47DD-A52E-0DAA51E0245C}" type="sibTrans" cxnId="{243DDC9B-D2F7-450C-9A0D-EF0936CA2D2C}">
      <dgm:prSet/>
      <dgm:spPr/>
      <dgm:t>
        <a:bodyPr/>
        <a:lstStyle/>
        <a:p>
          <a:endParaRPr lang="en-US" sz="1800" b="1">
            <a:solidFill>
              <a:schemeClr val="tx1"/>
            </a:solidFill>
          </a:endParaRPr>
        </a:p>
      </dgm:t>
    </dgm:pt>
    <dgm:pt modelId="{BB2054AC-BA69-4CD4-86AF-14F934300F50}">
      <dgm:prSet custT="1"/>
      <dgm:spPr>
        <a:solidFill>
          <a:srgbClr val="FF9900"/>
        </a:solidFill>
      </dgm:spPr>
      <dgm:t>
        <a:bodyPr/>
        <a:lstStyle/>
        <a:p>
          <a:r>
            <a:rPr lang="en-US" sz="1800" b="1" dirty="0" smtClean="0">
              <a:solidFill>
                <a:schemeClr val="tx1"/>
              </a:solidFill>
            </a:rPr>
            <a:t>Student Information System</a:t>
          </a:r>
          <a:endParaRPr lang="en-US" sz="1800" b="1" dirty="0">
            <a:solidFill>
              <a:schemeClr val="tx1"/>
            </a:solidFill>
          </a:endParaRPr>
        </a:p>
      </dgm:t>
    </dgm:pt>
    <dgm:pt modelId="{2223FF98-121B-4AEA-8BC2-2C890372972D}" type="parTrans" cxnId="{9FF8C046-8163-4655-8FB4-FA8A69968E18}">
      <dgm:prSet/>
      <dgm:spPr/>
      <dgm:t>
        <a:bodyPr/>
        <a:lstStyle/>
        <a:p>
          <a:endParaRPr lang="en-US" sz="1800" b="1">
            <a:solidFill>
              <a:schemeClr val="tx1"/>
            </a:solidFill>
          </a:endParaRPr>
        </a:p>
      </dgm:t>
    </dgm:pt>
    <dgm:pt modelId="{B5D47037-B6DB-4249-B80D-4E9A06B728FB}" type="sibTrans" cxnId="{9FF8C046-8163-4655-8FB4-FA8A69968E18}">
      <dgm:prSet/>
      <dgm:spPr/>
      <dgm:t>
        <a:bodyPr/>
        <a:lstStyle/>
        <a:p>
          <a:endParaRPr lang="en-US" sz="1800" b="1">
            <a:solidFill>
              <a:schemeClr val="tx1"/>
            </a:solidFill>
          </a:endParaRPr>
        </a:p>
      </dgm:t>
    </dgm:pt>
    <dgm:pt modelId="{E2F24229-A801-4FD0-8842-9CEAABBFB5E8}" type="pres">
      <dgm:prSet presAssocID="{FBB638F0-769D-4F58-A146-46F3D900E037}" presName="cycle" presStyleCnt="0">
        <dgm:presLayoutVars>
          <dgm:chMax val="1"/>
          <dgm:dir/>
          <dgm:animLvl val="ctr"/>
          <dgm:resizeHandles val="exact"/>
        </dgm:presLayoutVars>
      </dgm:prSet>
      <dgm:spPr/>
      <dgm:t>
        <a:bodyPr/>
        <a:lstStyle/>
        <a:p>
          <a:endParaRPr lang="zh-TW" altLang="en-US"/>
        </a:p>
      </dgm:t>
    </dgm:pt>
    <dgm:pt modelId="{C219CC95-F7E0-4B3B-8BDB-5BC9F43179FB}" type="pres">
      <dgm:prSet presAssocID="{CBE84AC5-B6F0-4974-9BC7-E8749E6C823D}" presName="centerShape" presStyleLbl="node0" presStyleIdx="0" presStyleCnt="1" custScaleX="102583" custScaleY="102583"/>
      <dgm:spPr/>
      <dgm:t>
        <a:bodyPr/>
        <a:lstStyle/>
        <a:p>
          <a:endParaRPr lang="en-US"/>
        </a:p>
      </dgm:t>
    </dgm:pt>
    <dgm:pt modelId="{0DC0329F-262A-41C0-AFA2-EF7EF554FD07}" type="pres">
      <dgm:prSet presAssocID="{D0CA01D9-5BF7-460F-85EA-BA6255B60A7A}" presName="parTrans" presStyleLbl="bgSibTrans2D1" presStyleIdx="0" presStyleCnt="7"/>
      <dgm:spPr/>
      <dgm:t>
        <a:bodyPr/>
        <a:lstStyle/>
        <a:p>
          <a:endParaRPr lang="zh-TW" altLang="en-US"/>
        </a:p>
      </dgm:t>
    </dgm:pt>
    <dgm:pt modelId="{7391F077-24D1-45D6-82B7-049E1F208AC2}" type="pres">
      <dgm:prSet presAssocID="{6C91D119-8E75-476C-891E-02082D2B28AA}" presName="node" presStyleLbl="node1" presStyleIdx="0" presStyleCnt="7">
        <dgm:presLayoutVars>
          <dgm:bulletEnabled val="1"/>
        </dgm:presLayoutVars>
      </dgm:prSet>
      <dgm:spPr/>
      <dgm:t>
        <a:bodyPr/>
        <a:lstStyle/>
        <a:p>
          <a:endParaRPr lang="en-US"/>
        </a:p>
      </dgm:t>
    </dgm:pt>
    <dgm:pt modelId="{FF8E59D1-BF67-4D02-8952-DA7C8DB00971}" type="pres">
      <dgm:prSet presAssocID="{2223FF98-121B-4AEA-8BC2-2C890372972D}" presName="parTrans" presStyleLbl="bgSibTrans2D1" presStyleIdx="1" presStyleCnt="7"/>
      <dgm:spPr/>
      <dgm:t>
        <a:bodyPr/>
        <a:lstStyle/>
        <a:p>
          <a:endParaRPr lang="zh-TW" altLang="en-US"/>
        </a:p>
      </dgm:t>
    </dgm:pt>
    <dgm:pt modelId="{F2446EAD-068F-4CE6-A72C-E4378A53DA04}" type="pres">
      <dgm:prSet presAssocID="{BB2054AC-BA69-4CD4-86AF-14F934300F50}" presName="node" presStyleLbl="node1" presStyleIdx="1" presStyleCnt="7">
        <dgm:presLayoutVars>
          <dgm:bulletEnabled val="1"/>
        </dgm:presLayoutVars>
      </dgm:prSet>
      <dgm:spPr/>
      <dgm:t>
        <a:bodyPr/>
        <a:lstStyle/>
        <a:p>
          <a:endParaRPr lang="zh-TW" altLang="en-US"/>
        </a:p>
      </dgm:t>
    </dgm:pt>
    <dgm:pt modelId="{801508AF-9E8D-4A00-B3ED-0B472F59FBD0}" type="pres">
      <dgm:prSet presAssocID="{B9B14346-E136-4D7B-A6AA-C7813F0D8FF2}" presName="parTrans" presStyleLbl="bgSibTrans2D1" presStyleIdx="2" presStyleCnt="7"/>
      <dgm:spPr/>
      <dgm:t>
        <a:bodyPr/>
        <a:lstStyle/>
        <a:p>
          <a:endParaRPr lang="zh-TW" altLang="en-US"/>
        </a:p>
      </dgm:t>
    </dgm:pt>
    <dgm:pt modelId="{4BD279E2-F956-413A-86D4-0C412072BDA6}" type="pres">
      <dgm:prSet presAssocID="{A11A6A1D-5CC9-47BE-A447-2ACED8551948}" presName="node" presStyleLbl="node1" presStyleIdx="2" presStyleCnt="7">
        <dgm:presLayoutVars>
          <dgm:bulletEnabled val="1"/>
        </dgm:presLayoutVars>
      </dgm:prSet>
      <dgm:spPr/>
      <dgm:t>
        <a:bodyPr/>
        <a:lstStyle/>
        <a:p>
          <a:endParaRPr lang="en-US"/>
        </a:p>
      </dgm:t>
    </dgm:pt>
    <dgm:pt modelId="{BC2F8C99-93BB-475C-B19C-10E75827EFCE}" type="pres">
      <dgm:prSet presAssocID="{63C7D578-6699-4D42-9A0F-B28C45DED87D}" presName="parTrans" presStyleLbl="bgSibTrans2D1" presStyleIdx="3" presStyleCnt="7"/>
      <dgm:spPr/>
      <dgm:t>
        <a:bodyPr/>
        <a:lstStyle/>
        <a:p>
          <a:endParaRPr lang="zh-TW" altLang="en-US"/>
        </a:p>
      </dgm:t>
    </dgm:pt>
    <dgm:pt modelId="{B586C3DC-6BA0-4C44-8C57-31360C0442EE}" type="pres">
      <dgm:prSet presAssocID="{37206576-70F7-4D16-B100-89954EE1EC3D}" presName="node" presStyleLbl="node1" presStyleIdx="3" presStyleCnt="7">
        <dgm:presLayoutVars>
          <dgm:bulletEnabled val="1"/>
        </dgm:presLayoutVars>
      </dgm:prSet>
      <dgm:spPr/>
      <dgm:t>
        <a:bodyPr/>
        <a:lstStyle/>
        <a:p>
          <a:endParaRPr lang="en-US"/>
        </a:p>
      </dgm:t>
    </dgm:pt>
    <dgm:pt modelId="{D4E3A010-0592-4C44-B339-707D944F7D60}" type="pres">
      <dgm:prSet presAssocID="{EEE85B2B-E6BE-4247-8175-C2807B52C8DF}" presName="parTrans" presStyleLbl="bgSibTrans2D1" presStyleIdx="4" presStyleCnt="7"/>
      <dgm:spPr/>
      <dgm:t>
        <a:bodyPr/>
        <a:lstStyle/>
        <a:p>
          <a:endParaRPr lang="zh-TW" altLang="en-US"/>
        </a:p>
      </dgm:t>
    </dgm:pt>
    <dgm:pt modelId="{44AD65C2-D2A4-4DF0-AAB4-1DE961B1CDB1}" type="pres">
      <dgm:prSet presAssocID="{774B13D1-211A-45FD-9495-8C8C2874F690}" presName="node" presStyleLbl="node1" presStyleIdx="4" presStyleCnt="7">
        <dgm:presLayoutVars>
          <dgm:bulletEnabled val="1"/>
        </dgm:presLayoutVars>
      </dgm:prSet>
      <dgm:spPr/>
      <dgm:t>
        <a:bodyPr/>
        <a:lstStyle/>
        <a:p>
          <a:endParaRPr lang="en-US"/>
        </a:p>
      </dgm:t>
    </dgm:pt>
    <dgm:pt modelId="{19DB5D55-82DA-4C45-AB54-3A2F22DC0D58}" type="pres">
      <dgm:prSet presAssocID="{F3264CD3-570F-4154-9831-4C375DBAF3E4}" presName="parTrans" presStyleLbl="bgSibTrans2D1" presStyleIdx="5" presStyleCnt="7"/>
      <dgm:spPr/>
      <dgm:t>
        <a:bodyPr/>
        <a:lstStyle/>
        <a:p>
          <a:endParaRPr lang="zh-TW" altLang="en-US"/>
        </a:p>
      </dgm:t>
    </dgm:pt>
    <dgm:pt modelId="{13A4F7F0-0274-4842-903A-17EC06B80287}" type="pres">
      <dgm:prSet presAssocID="{10D52801-3B64-4BFF-A0BE-D47C9FDDD1D1}" presName="node" presStyleLbl="node1" presStyleIdx="5" presStyleCnt="7">
        <dgm:presLayoutVars>
          <dgm:bulletEnabled val="1"/>
        </dgm:presLayoutVars>
      </dgm:prSet>
      <dgm:spPr/>
      <dgm:t>
        <a:bodyPr/>
        <a:lstStyle/>
        <a:p>
          <a:endParaRPr lang="en-US"/>
        </a:p>
      </dgm:t>
    </dgm:pt>
    <dgm:pt modelId="{88F711DA-24E3-4BE7-BA44-9F5B5D6E12A2}" type="pres">
      <dgm:prSet presAssocID="{9BDC11EE-C3C9-4AE9-AF95-F267EFB4399B}" presName="parTrans" presStyleLbl="bgSibTrans2D1" presStyleIdx="6" presStyleCnt="7"/>
      <dgm:spPr/>
      <dgm:t>
        <a:bodyPr/>
        <a:lstStyle/>
        <a:p>
          <a:endParaRPr lang="zh-TW" altLang="en-US"/>
        </a:p>
      </dgm:t>
    </dgm:pt>
    <dgm:pt modelId="{3F1FB916-84F2-4B45-87FA-C9DDCF95F153}" type="pres">
      <dgm:prSet presAssocID="{76163BBF-8414-4325-8338-96D0F8B89EF5}" presName="node" presStyleLbl="node1" presStyleIdx="6" presStyleCnt="7">
        <dgm:presLayoutVars>
          <dgm:bulletEnabled val="1"/>
        </dgm:presLayoutVars>
      </dgm:prSet>
      <dgm:spPr/>
      <dgm:t>
        <a:bodyPr/>
        <a:lstStyle/>
        <a:p>
          <a:endParaRPr lang="en-US"/>
        </a:p>
      </dgm:t>
    </dgm:pt>
  </dgm:ptLst>
  <dgm:cxnLst>
    <dgm:cxn modelId="{8D208DCF-C807-4A51-AE4D-FE979DB8EED6}" srcId="{CBE84AC5-B6F0-4974-9BC7-E8749E6C823D}" destId="{10D52801-3B64-4BFF-A0BE-D47C9FDDD1D1}" srcOrd="5" destOrd="0" parTransId="{F3264CD3-570F-4154-9831-4C375DBAF3E4}" sibTransId="{D1B71F6D-2DA6-4C53-9CCA-62E4D4517739}"/>
    <dgm:cxn modelId="{E23D1088-AC81-4770-A13A-58D016F435E4}" type="presOf" srcId="{EEE85B2B-E6BE-4247-8175-C2807B52C8DF}" destId="{D4E3A010-0592-4C44-B339-707D944F7D60}" srcOrd="0" destOrd="0" presId="urn:microsoft.com/office/officeart/2005/8/layout/radial4"/>
    <dgm:cxn modelId="{9FF8C046-8163-4655-8FB4-FA8A69968E18}" srcId="{CBE84AC5-B6F0-4974-9BC7-E8749E6C823D}" destId="{BB2054AC-BA69-4CD4-86AF-14F934300F50}" srcOrd="1" destOrd="0" parTransId="{2223FF98-121B-4AEA-8BC2-2C890372972D}" sibTransId="{B5D47037-B6DB-4249-B80D-4E9A06B728FB}"/>
    <dgm:cxn modelId="{9A6E3D40-C212-496B-9656-A2901FE03C49}" type="presOf" srcId="{CBE84AC5-B6F0-4974-9BC7-E8749E6C823D}" destId="{C219CC95-F7E0-4B3B-8BDB-5BC9F43179FB}" srcOrd="0" destOrd="0" presId="urn:microsoft.com/office/officeart/2005/8/layout/radial4"/>
    <dgm:cxn modelId="{5600E8AF-29E1-4098-93E0-91D49C247070}" srcId="{CBE84AC5-B6F0-4974-9BC7-E8749E6C823D}" destId="{774B13D1-211A-45FD-9495-8C8C2874F690}" srcOrd="4" destOrd="0" parTransId="{EEE85B2B-E6BE-4247-8175-C2807B52C8DF}" sibTransId="{AD5AD26C-EEFC-4FE6-847F-6B56FAAD9DB8}"/>
    <dgm:cxn modelId="{FB052D70-15CC-4012-A725-8AC108D19A55}" srcId="{CBE84AC5-B6F0-4974-9BC7-E8749E6C823D}" destId="{6C91D119-8E75-476C-891E-02082D2B28AA}" srcOrd="0" destOrd="0" parTransId="{D0CA01D9-5BF7-460F-85EA-BA6255B60A7A}" sibTransId="{5A7D7871-C10F-4389-A117-715C6444F06E}"/>
    <dgm:cxn modelId="{0DCE5AF8-A9C5-4366-9008-9CDD80A48E52}" type="presOf" srcId="{F3264CD3-570F-4154-9831-4C375DBAF3E4}" destId="{19DB5D55-82DA-4C45-AB54-3A2F22DC0D58}" srcOrd="0" destOrd="0" presId="urn:microsoft.com/office/officeart/2005/8/layout/radial4"/>
    <dgm:cxn modelId="{243DDC9B-D2F7-450C-9A0D-EF0936CA2D2C}" srcId="{CBE84AC5-B6F0-4974-9BC7-E8749E6C823D}" destId="{37206576-70F7-4D16-B100-89954EE1EC3D}" srcOrd="3" destOrd="0" parTransId="{63C7D578-6699-4D42-9A0F-B28C45DED87D}" sibTransId="{1462B00A-AD6C-47DD-A52E-0DAA51E0245C}"/>
    <dgm:cxn modelId="{0645A953-4780-4635-BB16-8C2317561B1D}" type="presOf" srcId="{FBB638F0-769D-4F58-A146-46F3D900E037}" destId="{E2F24229-A801-4FD0-8842-9CEAABBFB5E8}" srcOrd="0" destOrd="0" presId="urn:microsoft.com/office/officeart/2005/8/layout/radial4"/>
    <dgm:cxn modelId="{35C237F8-0969-455E-97AE-DB3ECC572830}" type="presOf" srcId="{B9B14346-E136-4D7B-A6AA-C7813F0D8FF2}" destId="{801508AF-9E8D-4A00-B3ED-0B472F59FBD0}" srcOrd="0" destOrd="0" presId="urn:microsoft.com/office/officeart/2005/8/layout/radial4"/>
    <dgm:cxn modelId="{F64894E9-19ED-4F58-BD58-28DD58439819}" srcId="{FBB638F0-769D-4F58-A146-46F3D900E037}" destId="{CBE84AC5-B6F0-4974-9BC7-E8749E6C823D}" srcOrd="0" destOrd="0" parTransId="{11F34516-4F00-45A7-9A07-70704665C533}" sibTransId="{7406AFB6-5EC7-416E-BBFC-76E10943E2BB}"/>
    <dgm:cxn modelId="{4E3DDC6F-441C-4720-B40A-33EED6291613}" type="presOf" srcId="{9BDC11EE-C3C9-4AE9-AF95-F267EFB4399B}" destId="{88F711DA-24E3-4BE7-BA44-9F5B5D6E12A2}" srcOrd="0" destOrd="0" presId="urn:microsoft.com/office/officeart/2005/8/layout/radial4"/>
    <dgm:cxn modelId="{0B2E2D14-D217-4110-8AF5-818112B2873D}" type="presOf" srcId="{D0CA01D9-5BF7-460F-85EA-BA6255B60A7A}" destId="{0DC0329F-262A-41C0-AFA2-EF7EF554FD07}" srcOrd="0" destOrd="0" presId="urn:microsoft.com/office/officeart/2005/8/layout/radial4"/>
    <dgm:cxn modelId="{F921679E-7DC4-4EDE-8F2E-8D8BB5F4DD2E}" srcId="{CBE84AC5-B6F0-4974-9BC7-E8749E6C823D}" destId="{76163BBF-8414-4325-8338-96D0F8B89EF5}" srcOrd="6" destOrd="0" parTransId="{9BDC11EE-C3C9-4AE9-AF95-F267EFB4399B}" sibTransId="{97BB0E1C-A9C3-4E16-97A2-5F64D8095915}"/>
    <dgm:cxn modelId="{58EE2443-7D38-4821-A58B-094D868140B1}" type="presOf" srcId="{63C7D578-6699-4D42-9A0F-B28C45DED87D}" destId="{BC2F8C99-93BB-475C-B19C-10E75827EFCE}" srcOrd="0" destOrd="0" presId="urn:microsoft.com/office/officeart/2005/8/layout/radial4"/>
    <dgm:cxn modelId="{40EB633B-87F7-4780-BC52-1DEF8FB1B12B}" type="presOf" srcId="{2223FF98-121B-4AEA-8BC2-2C890372972D}" destId="{FF8E59D1-BF67-4D02-8952-DA7C8DB00971}" srcOrd="0" destOrd="0" presId="urn:microsoft.com/office/officeart/2005/8/layout/radial4"/>
    <dgm:cxn modelId="{4FC93C18-61EC-4E9A-970C-93013883A805}" type="presOf" srcId="{6C91D119-8E75-476C-891E-02082D2B28AA}" destId="{7391F077-24D1-45D6-82B7-049E1F208AC2}" srcOrd="0" destOrd="0" presId="urn:microsoft.com/office/officeart/2005/8/layout/radial4"/>
    <dgm:cxn modelId="{E0E1C140-C05C-4797-9281-8CE6B9F28383}" srcId="{CBE84AC5-B6F0-4974-9BC7-E8749E6C823D}" destId="{A11A6A1D-5CC9-47BE-A447-2ACED8551948}" srcOrd="2" destOrd="0" parTransId="{B9B14346-E136-4D7B-A6AA-C7813F0D8FF2}" sibTransId="{91081B4B-8D3E-4C5E-85A5-E698EED91703}"/>
    <dgm:cxn modelId="{6CC12F87-D4FE-4512-A64C-24B13B54E0B3}" type="presOf" srcId="{76163BBF-8414-4325-8338-96D0F8B89EF5}" destId="{3F1FB916-84F2-4B45-87FA-C9DDCF95F153}" srcOrd="0" destOrd="0" presId="urn:microsoft.com/office/officeart/2005/8/layout/radial4"/>
    <dgm:cxn modelId="{41250BAB-5E08-4E72-8779-8A5FBE4AA70E}" type="presOf" srcId="{37206576-70F7-4D16-B100-89954EE1EC3D}" destId="{B586C3DC-6BA0-4C44-8C57-31360C0442EE}" srcOrd="0" destOrd="0" presId="urn:microsoft.com/office/officeart/2005/8/layout/radial4"/>
    <dgm:cxn modelId="{1857980C-F80E-4DC9-A9A2-CB6989231A60}" type="presOf" srcId="{BB2054AC-BA69-4CD4-86AF-14F934300F50}" destId="{F2446EAD-068F-4CE6-A72C-E4378A53DA04}" srcOrd="0" destOrd="0" presId="urn:microsoft.com/office/officeart/2005/8/layout/radial4"/>
    <dgm:cxn modelId="{1A206C20-BC11-4371-A55C-9ABD40F8BCCE}" type="presOf" srcId="{A11A6A1D-5CC9-47BE-A447-2ACED8551948}" destId="{4BD279E2-F956-413A-86D4-0C412072BDA6}" srcOrd="0" destOrd="0" presId="urn:microsoft.com/office/officeart/2005/8/layout/radial4"/>
    <dgm:cxn modelId="{7E4C53DC-6DE7-47AD-9264-0F7DC5716B85}" type="presOf" srcId="{774B13D1-211A-45FD-9495-8C8C2874F690}" destId="{44AD65C2-D2A4-4DF0-AAB4-1DE961B1CDB1}" srcOrd="0" destOrd="0" presId="urn:microsoft.com/office/officeart/2005/8/layout/radial4"/>
    <dgm:cxn modelId="{DC893746-D82C-494A-9389-4AA0DCEBDC25}" type="presOf" srcId="{10D52801-3B64-4BFF-A0BE-D47C9FDDD1D1}" destId="{13A4F7F0-0274-4842-903A-17EC06B80287}" srcOrd="0" destOrd="0" presId="urn:microsoft.com/office/officeart/2005/8/layout/radial4"/>
    <dgm:cxn modelId="{D1D02DC8-1C5B-4807-BBF6-2207168931EF}" type="presParOf" srcId="{E2F24229-A801-4FD0-8842-9CEAABBFB5E8}" destId="{C219CC95-F7E0-4B3B-8BDB-5BC9F43179FB}" srcOrd="0" destOrd="0" presId="urn:microsoft.com/office/officeart/2005/8/layout/radial4"/>
    <dgm:cxn modelId="{D0195476-C531-4189-922A-B926D3865D31}" type="presParOf" srcId="{E2F24229-A801-4FD0-8842-9CEAABBFB5E8}" destId="{0DC0329F-262A-41C0-AFA2-EF7EF554FD07}" srcOrd="1" destOrd="0" presId="urn:microsoft.com/office/officeart/2005/8/layout/radial4"/>
    <dgm:cxn modelId="{906A75C7-2E30-4C6B-B240-8050493998A9}" type="presParOf" srcId="{E2F24229-A801-4FD0-8842-9CEAABBFB5E8}" destId="{7391F077-24D1-45D6-82B7-049E1F208AC2}" srcOrd="2" destOrd="0" presId="urn:microsoft.com/office/officeart/2005/8/layout/radial4"/>
    <dgm:cxn modelId="{7D214CB0-006A-4324-970A-29AF84235280}" type="presParOf" srcId="{E2F24229-A801-4FD0-8842-9CEAABBFB5E8}" destId="{FF8E59D1-BF67-4D02-8952-DA7C8DB00971}" srcOrd="3" destOrd="0" presId="urn:microsoft.com/office/officeart/2005/8/layout/radial4"/>
    <dgm:cxn modelId="{987E8B88-BA89-4A15-BAAE-ADECF8DDD549}" type="presParOf" srcId="{E2F24229-A801-4FD0-8842-9CEAABBFB5E8}" destId="{F2446EAD-068F-4CE6-A72C-E4378A53DA04}" srcOrd="4" destOrd="0" presId="urn:microsoft.com/office/officeart/2005/8/layout/radial4"/>
    <dgm:cxn modelId="{0ADE9537-0DBC-4F30-A714-8C4226B7161A}" type="presParOf" srcId="{E2F24229-A801-4FD0-8842-9CEAABBFB5E8}" destId="{801508AF-9E8D-4A00-B3ED-0B472F59FBD0}" srcOrd="5" destOrd="0" presId="urn:microsoft.com/office/officeart/2005/8/layout/radial4"/>
    <dgm:cxn modelId="{2A4ED486-5B39-4B8F-89D1-CFDD6B14CA46}" type="presParOf" srcId="{E2F24229-A801-4FD0-8842-9CEAABBFB5E8}" destId="{4BD279E2-F956-413A-86D4-0C412072BDA6}" srcOrd="6" destOrd="0" presId="urn:microsoft.com/office/officeart/2005/8/layout/radial4"/>
    <dgm:cxn modelId="{BF2CF993-D8C8-4AF7-A49C-AABB8C6E95D1}" type="presParOf" srcId="{E2F24229-A801-4FD0-8842-9CEAABBFB5E8}" destId="{BC2F8C99-93BB-475C-B19C-10E75827EFCE}" srcOrd="7" destOrd="0" presId="urn:microsoft.com/office/officeart/2005/8/layout/radial4"/>
    <dgm:cxn modelId="{D928CF24-E48E-4017-B867-EB3E5D0040AA}" type="presParOf" srcId="{E2F24229-A801-4FD0-8842-9CEAABBFB5E8}" destId="{B586C3DC-6BA0-4C44-8C57-31360C0442EE}" srcOrd="8" destOrd="0" presId="urn:microsoft.com/office/officeart/2005/8/layout/radial4"/>
    <dgm:cxn modelId="{0A5AA2AA-BF67-44F6-AC3A-0E0308384E03}" type="presParOf" srcId="{E2F24229-A801-4FD0-8842-9CEAABBFB5E8}" destId="{D4E3A010-0592-4C44-B339-707D944F7D60}" srcOrd="9" destOrd="0" presId="urn:microsoft.com/office/officeart/2005/8/layout/radial4"/>
    <dgm:cxn modelId="{CAE51FBE-9231-4B2B-A734-78DB7228F52E}" type="presParOf" srcId="{E2F24229-A801-4FD0-8842-9CEAABBFB5E8}" destId="{44AD65C2-D2A4-4DF0-AAB4-1DE961B1CDB1}" srcOrd="10" destOrd="0" presId="urn:microsoft.com/office/officeart/2005/8/layout/radial4"/>
    <dgm:cxn modelId="{8C1DBACF-3947-4E34-BF78-2490589D460E}" type="presParOf" srcId="{E2F24229-A801-4FD0-8842-9CEAABBFB5E8}" destId="{19DB5D55-82DA-4C45-AB54-3A2F22DC0D58}" srcOrd="11" destOrd="0" presId="urn:microsoft.com/office/officeart/2005/8/layout/radial4"/>
    <dgm:cxn modelId="{C4F2E773-9204-477D-B1E7-0957EF825ED3}" type="presParOf" srcId="{E2F24229-A801-4FD0-8842-9CEAABBFB5E8}" destId="{13A4F7F0-0274-4842-903A-17EC06B80287}" srcOrd="12" destOrd="0" presId="urn:microsoft.com/office/officeart/2005/8/layout/radial4"/>
    <dgm:cxn modelId="{4912520C-1CB8-410D-B72A-3C9F65D5F821}" type="presParOf" srcId="{E2F24229-A801-4FD0-8842-9CEAABBFB5E8}" destId="{88F711DA-24E3-4BE7-BA44-9F5B5D6E12A2}" srcOrd="13" destOrd="0" presId="urn:microsoft.com/office/officeart/2005/8/layout/radial4"/>
    <dgm:cxn modelId="{E8D26CB6-D686-42FF-942A-349B6CB01645}" type="presParOf" srcId="{E2F24229-A801-4FD0-8842-9CEAABBFB5E8}" destId="{3F1FB916-84F2-4B45-87FA-C9DDCF95F153}" srcOrd="14"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ea typeface="新細明體" charset="-120"/>
                <a:cs typeface="+mn-cs"/>
              </a:defRPr>
            </a:lvl1pPr>
          </a:lstStyle>
          <a:p>
            <a:pPr>
              <a:defRPr/>
            </a:pPr>
            <a:endParaRPr lang="en-US"/>
          </a:p>
        </p:txBody>
      </p:sp>
      <p:sp>
        <p:nvSpPr>
          <p:cNvPr id="3" name="Date Placeholder 2"/>
          <p:cNvSpPr>
            <a:spLocks noGrp="1"/>
          </p:cNvSpPr>
          <p:nvPr>
            <p:ph type="dt" sz="quarter" idx="1"/>
          </p:nvPr>
        </p:nvSpPr>
        <p:spPr>
          <a:xfrm>
            <a:off x="4008705" y="0"/>
            <a:ext cx="3066733" cy="468154"/>
          </a:xfrm>
          <a:prstGeom prst="rect">
            <a:avLst/>
          </a:prstGeom>
        </p:spPr>
        <p:txBody>
          <a:bodyPr vert="horz" lIns="93936" tIns="46968" rIns="93936" bIns="46968" rtlCol="0"/>
          <a:lstStyle>
            <a:lvl1pPr algn="r">
              <a:defRPr sz="1200">
                <a:ea typeface="新細明體" charset="-120"/>
                <a:cs typeface="+mn-cs"/>
              </a:defRPr>
            </a:lvl1pPr>
          </a:lstStyle>
          <a:p>
            <a:pPr>
              <a:defRPr/>
            </a:pPr>
            <a:fld id="{71DD743C-5FD2-4D5B-ADD0-0C75D7F2731D}" type="datetimeFigureOut">
              <a:rPr lang="en-US"/>
              <a:pPr>
                <a:defRPr/>
              </a:pPr>
              <a:t>7/10/2014</a:t>
            </a:fld>
            <a:endParaRPr lang="en-US"/>
          </a:p>
        </p:txBody>
      </p:sp>
      <p:sp>
        <p:nvSpPr>
          <p:cNvPr id="4" name="Footer Placeholder 3"/>
          <p:cNvSpPr>
            <a:spLocks noGrp="1"/>
          </p:cNvSpPr>
          <p:nvPr>
            <p:ph type="ftr" sz="quarter" idx="2"/>
          </p:nvPr>
        </p:nvSpPr>
        <p:spPr>
          <a:xfrm>
            <a:off x="0" y="8893296"/>
            <a:ext cx="3066733" cy="468154"/>
          </a:xfrm>
          <a:prstGeom prst="rect">
            <a:avLst/>
          </a:prstGeom>
        </p:spPr>
        <p:txBody>
          <a:bodyPr vert="horz" lIns="93936" tIns="46968" rIns="93936" bIns="46968" rtlCol="0" anchor="b"/>
          <a:lstStyle>
            <a:lvl1pPr algn="l">
              <a:defRPr sz="1200">
                <a:ea typeface="新細明體" charset="-120"/>
                <a:cs typeface="+mn-cs"/>
              </a:defRPr>
            </a:lvl1pPr>
          </a:lstStyle>
          <a:p>
            <a:pPr>
              <a:defRPr/>
            </a:pPr>
            <a:endParaRPr lang="en-US"/>
          </a:p>
        </p:txBody>
      </p:sp>
      <p:sp>
        <p:nvSpPr>
          <p:cNvPr id="5" name="Slide Number Placeholder 4"/>
          <p:cNvSpPr>
            <a:spLocks noGrp="1"/>
          </p:cNvSpPr>
          <p:nvPr>
            <p:ph type="sldNum" sz="quarter" idx="3"/>
          </p:nvPr>
        </p:nvSpPr>
        <p:spPr>
          <a:xfrm>
            <a:off x="4008705" y="8893296"/>
            <a:ext cx="3066733" cy="468154"/>
          </a:xfrm>
          <a:prstGeom prst="rect">
            <a:avLst/>
          </a:prstGeom>
        </p:spPr>
        <p:txBody>
          <a:bodyPr vert="horz" lIns="93936" tIns="46968" rIns="93936" bIns="46968" rtlCol="0" anchor="b"/>
          <a:lstStyle>
            <a:lvl1pPr algn="r">
              <a:defRPr sz="1200">
                <a:ea typeface="新細明體" charset="-120"/>
                <a:cs typeface="+mn-cs"/>
              </a:defRPr>
            </a:lvl1pPr>
          </a:lstStyle>
          <a:p>
            <a:pPr>
              <a:defRPr/>
            </a:pPr>
            <a:fld id="{5057C717-CC8F-4306-9D7E-AE8484630627}" type="slidenum">
              <a:rPr lang="en-US"/>
              <a:pPr>
                <a:defRPr/>
              </a:pPr>
              <a:t>‹#›</a:t>
            </a:fld>
            <a:endParaRPr lang="en-US"/>
          </a:p>
        </p:txBody>
      </p:sp>
    </p:spTree>
    <p:extLst>
      <p:ext uri="{BB962C8B-B14F-4D97-AF65-F5344CB8AC3E}">
        <p14:creationId xmlns:p14="http://schemas.microsoft.com/office/powerpoint/2010/main" val="39925522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3066733" cy="468154"/>
          </a:xfrm>
          <a:prstGeom prst="rect">
            <a:avLst/>
          </a:prstGeom>
        </p:spPr>
        <p:txBody>
          <a:bodyPr vert="horz" wrap="square" lIns="93936" tIns="46968" rIns="93936" bIns="46968" numCol="1" anchor="t" anchorCtr="0" compatLnSpc="1">
            <a:prstTxWarp prst="textNoShape">
              <a:avLst/>
            </a:prstTxWarp>
          </a:bodyPr>
          <a:lstStyle>
            <a:lvl1pPr>
              <a:defRPr sz="1200">
                <a:ea typeface="新細明體" charset="-120"/>
                <a:cs typeface="+mn-cs"/>
              </a:defRPr>
            </a:lvl1pPr>
          </a:lstStyle>
          <a:p>
            <a:pPr>
              <a:defRPr/>
            </a:pPr>
            <a:endParaRPr lang="zh-HK" altLang="en-US"/>
          </a:p>
        </p:txBody>
      </p:sp>
      <p:sp>
        <p:nvSpPr>
          <p:cNvPr id="3" name="日期版面配置區 2"/>
          <p:cNvSpPr>
            <a:spLocks noGrp="1"/>
          </p:cNvSpPr>
          <p:nvPr>
            <p:ph type="dt" idx="1"/>
          </p:nvPr>
        </p:nvSpPr>
        <p:spPr>
          <a:xfrm>
            <a:off x="4008705" y="0"/>
            <a:ext cx="3066733" cy="468154"/>
          </a:xfrm>
          <a:prstGeom prst="rect">
            <a:avLst/>
          </a:prstGeom>
        </p:spPr>
        <p:txBody>
          <a:bodyPr vert="horz" wrap="square" lIns="93936" tIns="46968" rIns="93936" bIns="46968" numCol="1" anchor="t" anchorCtr="0" compatLnSpc="1">
            <a:prstTxWarp prst="textNoShape">
              <a:avLst/>
            </a:prstTxWarp>
          </a:bodyPr>
          <a:lstStyle>
            <a:lvl1pPr algn="r">
              <a:defRPr sz="1200">
                <a:ea typeface="新細明體" charset="-120"/>
                <a:cs typeface="+mn-cs"/>
              </a:defRPr>
            </a:lvl1pPr>
          </a:lstStyle>
          <a:p>
            <a:pPr>
              <a:defRPr/>
            </a:pPr>
            <a:fld id="{BD75CE0F-2866-44B6-96F0-470E2AE15797}" type="datetimeFigureOut">
              <a:rPr lang="zh-HK" altLang="en-US"/>
              <a:pPr>
                <a:defRPr/>
              </a:pPr>
              <a:t>10/7/2014</a:t>
            </a:fld>
            <a:endParaRPr lang="zh-HK" altLang="en-US"/>
          </a:p>
        </p:txBody>
      </p:sp>
      <p:sp>
        <p:nvSpPr>
          <p:cNvPr id="4" name="投影片圖像版面配置區 3"/>
          <p:cNvSpPr>
            <a:spLocks noGrp="1" noRot="1" noChangeAspect="1"/>
          </p:cNvSpPr>
          <p:nvPr>
            <p:ph type="sldImg" idx="2"/>
          </p:nvPr>
        </p:nvSpPr>
        <p:spPr>
          <a:xfrm>
            <a:off x="1196975" y="701675"/>
            <a:ext cx="4683125" cy="3511550"/>
          </a:xfrm>
          <a:prstGeom prst="rect">
            <a:avLst/>
          </a:prstGeom>
          <a:noFill/>
          <a:ln w="12700">
            <a:solidFill>
              <a:prstClr val="black"/>
            </a:solidFill>
          </a:ln>
        </p:spPr>
        <p:txBody>
          <a:bodyPr vert="horz" lIns="93936" tIns="46968" rIns="93936" bIns="46968" rtlCol="0" anchor="ctr"/>
          <a:lstStyle/>
          <a:p>
            <a:pPr lvl="0"/>
            <a:endParaRPr lang="zh-HK" altLang="en-US" noProof="0" smtClean="0"/>
          </a:p>
        </p:txBody>
      </p:sp>
      <p:sp>
        <p:nvSpPr>
          <p:cNvPr id="5" name="備忘稿版面配置區 4"/>
          <p:cNvSpPr>
            <a:spLocks noGrp="1"/>
          </p:cNvSpPr>
          <p:nvPr>
            <p:ph type="body" sz="quarter" idx="3"/>
          </p:nvPr>
        </p:nvSpPr>
        <p:spPr>
          <a:xfrm>
            <a:off x="707708" y="4447461"/>
            <a:ext cx="5661660" cy="4213384"/>
          </a:xfrm>
          <a:prstGeom prst="rect">
            <a:avLst/>
          </a:prstGeom>
        </p:spPr>
        <p:txBody>
          <a:bodyPr vert="horz" wrap="square" lIns="93936" tIns="46968" rIns="93936" bIns="46968" numCol="1" anchor="t" anchorCtr="0" compatLnSpc="1">
            <a:prstTxWarp prst="textNoShape">
              <a:avLst/>
            </a:prstTxWarp>
          </a:body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zh-HK" altLang="en-US" noProof="0" smtClean="0"/>
          </a:p>
        </p:txBody>
      </p:sp>
      <p:sp>
        <p:nvSpPr>
          <p:cNvPr id="6" name="頁尾版面配置區 5"/>
          <p:cNvSpPr>
            <a:spLocks noGrp="1"/>
          </p:cNvSpPr>
          <p:nvPr>
            <p:ph type="ftr" sz="quarter" idx="4"/>
          </p:nvPr>
        </p:nvSpPr>
        <p:spPr>
          <a:xfrm>
            <a:off x="0" y="8893296"/>
            <a:ext cx="3066733" cy="468154"/>
          </a:xfrm>
          <a:prstGeom prst="rect">
            <a:avLst/>
          </a:prstGeom>
        </p:spPr>
        <p:txBody>
          <a:bodyPr vert="horz" wrap="square" lIns="93936" tIns="46968" rIns="93936" bIns="46968" numCol="1" anchor="b" anchorCtr="0" compatLnSpc="1">
            <a:prstTxWarp prst="textNoShape">
              <a:avLst/>
            </a:prstTxWarp>
          </a:bodyPr>
          <a:lstStyle>
            <a:lvl1pPr>
              <a:defRPr sz="1200">
                <a:ea typeface="新細明體" charset="-120"/>
                <a:cs typeface="+mn-cs"/>
              </a:defRPr>
            </a:lvl1pPr>
          </a:lstStyle>
          <a:p>
            <a:pPr>
              <a:defRPr/>
            </a:pPr>
            <a:endParaRPr lang="zh-HK" altLang="en-US"/>
          </a:p>
        </p:txBody>
      </p:sp>
      <p:sp>
        <p:nvSpPr>
          <p:cNvPr id="7" name="投影片編號版面配置區 6"/>
          <p:cNvSpPr>
            <a:spLocks noGrp="1"/>
          </p:cNvSpPr>
          <p:nvPr>
            <p:ph type="sldNum" sz="quarter" idx="5"/>
          </p:nvPr>
        </p:nvSpPr>
        <p:spPr>
          <a:xfrm>
            <a:off x="4008705" y="8893296"/>
            <a:ext cx="3066733" cy="468154"/>
          </a:xfrm>
          <a:prstGeom prst="rect">
            <a:avLst/>
          </a:prstGeom>
        </p:spPr>
        <p:txBody>
          <a:bodyPr vert="horz" wrap="square" lIns="93936" tIns="46968" rIns="93936" bIns="46968" numCol="1" anchor="b" anchorCtr="0" compatLnSpc="1">
            <a:prstTxWarp prst="textNoShape">
              <a:avLst/>
            </a:prstTxWarp>
          </a:bodyPr>
          <a:lstStyle>
            <a:lvl1pPr algn="r">
              <a:defRPr sz="1200">
                <a:ea typeface="新細明體" charset="-120"/>
                <a:cs typeface="+mn-cs"/>
              </a:defRPr>
            </a:lvl1pPr>
          </a:lstStyle>
          <a:p>
            <a:pPr>
              <a:defRPr/>
            </a:pPr>
            <a:fld id="{1E1D4E66-5ECC-49CD-A1F2-E0DB2A94EE77}" type="slidenum">
              <a:rPr lang="zh-HK" altLang="en-US"/>
              <a:pPr>
                <a:defRPr/>
              </a:pPr>
              <a:t>‹#›</a:t>
            </a:fld>
            <a:endParaRPr lang="zh-HK" altLang="en-US"/>
          </a:p>
        </p:txBody>
      </p:sp>
    </p:spTree>
    <p:extLst>
      <p:ext uri="{BB962C8B-B14F-4D97-AF65-F5344CB8AC3E}">
        <p14:creationId xmlns:p14="http://schemas.microsoft.com/office/powerpoint/2010/main" val="227536072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41987" name="備忘稿版面配置區 2"/>
          <p:cNvSpPr>
            <a:spLocks noGrp="1"/>
          </p:cNvSpPr>
          <p:nvPr>
            <p:ph type="body" idx="1"/>
          </p:nvPr>
        </p:nvSpPr>
        <p:spPr bwMode="auto">
          <a:noFill/>
        </p:spPr>
        <p:txBody>
          <a:bodyPr/>
          <a:lstStyle/>
          <a:p>
            <a:endParaRPr lang="zh-HK" altLang="en-US" dirty="0" smtClean="0"/>
          </a:p>
        </p:txBody>
      </p:sp>
      <p:sp>
        <p:nvSpPr>
          <p:cNvPr id="41988" name="投影片編號版面配置區 3"/>
          <p:cNvSpPr>
            <a:spLocks noGrp="1"/>
          </p:cNvSpPr>
          <p:nvPr>
            <p:ph type="sldNum" sz="quarter" idx="5"/>
          </p:nvPr>
        </p:nvSpPr>
        <p:spPr bwMode="auto">
          <a:noFill/>
          <a:ln>
            <a:miter lim="800000"/>
            <a:headEnd/>
            <a:tailEnd/>
          </a:ln>
        </p:spPr>
        <p:txBody>
          <a:bodyPr/>
          <a:lstStyle/>
          <a:p>
            <a:fld id="{F8F723A9-AD07-483A-B287-7A55389D719E}" type="slidenum">
              <a:rPr lang="zh-HK" altLang="en-US" smtClean="0"/>
              <a:pPr/>
              <a:t>1</a:t>
            </a:fld>
            <a:endParaRPr lang="zh-HK" altLang="en-US" smtClean="0"/>
          </a:p>
        </p:txBody>
      </p:sp>
    </p:spTree>
    <p:extLst>
      <p:ext uri="{BB962C8B-B14F-4D97-AF65-F5344CB8AC3E}">
        <p14:creationId xmlns:p14="http://schemas.microsoft.com/office/powerpoint/2010/main" val="1316097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zh-TW" smtClean="0"/>
          </a:p>
        </p:txBody>
      </p:sp>
      <p:sp>
        <p:nvSpPr>
          <p:cNvPr id="18435" name="Slide Number Placeholder 3"/>
          <p:cNvSpPr txBox="1">
            <a:spLocks noGrp="1"/>
          </p:cNvSpPr>
          <p:nvPr/>
        </p:nvSpPr>
        <p:spPr bwMode="auto">
          <a:xfrm>
            <a:off x="4007705" y="8892976"/>
            <a:ext cx="3067686" cy="468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5" tIns="46583" rIns="93165" bIns="46583" anchor="b"/>
          <a:lstStyle>
            <a:lvl1pPr eaLnBrk="0" hangingPunct="0">
              <a:defRPr kumimoji="1" sz="2400">
                <a:solidFill>
                  <a:schemeClr val="tx1"/>
                </a:solidFill>
                <a:latin typeface="Arial" pitchFamily="34" charset="0"/>
                <a:ea typeface="新細明體" pitchFamily="18" charset="-120"/>
              </a:defRPr>
            </a:lvl1pPr>
            <a:lvl2pPr marL="742950" indent="-285750" eaLnBrk="0" hangingPunct="0">
              <a:defRPr kumimoji="1" sz="2400">
                <a:solidFill>
                  <a:schemeClr val="tx1"/>
                </a:solidFill>
                <a:latin typeface="Arial" pitchFamily="34" charset="0"/>
                <a:ea typeface="新細明體" pitchFamily="18" charset="-120"/>
              </a:defRPr>
            </a:lvl2pPr>
            <a:lvl3pPr marL="1143000" indent="-228600" eaLnBrk="0" hangingPunct="0">
              <a:defRPr kumimoji="1" sz="2400">
                <a:solidFill>
                  <a:schemeClr val="tx1"/>
                </a:solidFill>
                <a:latin typeface="Arial" pitchFamily="34" charset="0"/>
                <a:ea typeface="新細明體" pitchFamily="18" charset="-120"/>
              </a:defRPr>
            </a:lvl3pPr>
            <a:lvl4pPr marL="1600200" indent="-228600" eaLnBrk="0" hangingPunct="0">
              <a:defRPr kumimoji="1" sz="2400">
                <a:solidFill>
                  <a:schemeClr val="tx1"/>
                </a:solidFill>
                <a:latin typeface="Arial" pitchFamily="34" charset="0"/>
                <a:ea typeface="新細明體" pitchFamily="18" charset="-120"/>
              </a:defRPr>
            </a:lvl4pPr>
            <a:lvl5pPr marL="2057400" indent="-228600" eaLnBrk="0" hangingPunct="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pPr algn="r" eaLnBrk="1" fontAlgn="base" hangingPunct="1">
              <a:spcBef>
                <a:spcPct val="0"/>
              </a:spcBef>
              <a:spcAft>
                <a:spcPct val="0"/>
              </a:spcAft>
            </a:pPr>
            <a:fld id="{55B22987-6F8A-4300-8D15-773914CB1443}" type="slidenum">
              <a:rPr kumimoji="0" lang="en-US" altLang="zh-TW" sz="1200">
                <a:solidFill>
                  <a:prstClr val="black"/>
                </a:solidFill>
                <a:latin typeface="Calibri" pitchFamily="34" charset="0"/>
              </a:rPr>
              <a:pPr algn="r" eaLnBrk="1" fontAlgn="base" hangingPunct="1">
                <a:spcBef>
                  <a:spcPct val="0"/>
                </a:spcBef>
                <a:spcAft>
                  <a:spcPct val="0"/>
                </a:spcAft>
              </a:pPr>
              <a:t>3</a:t>
            </a:fld>
            <a:endParaRPr kumimoji="0" lang="en-US" altLang="zh-TW" sz="1200">
              <a:solidFill>
                <a:prstClr val="black"/>
              </a:solidFill>
              <a:latin typeface="Calibri" pitchFamily="34" charset="0"/>
            </a:endParaRPr>
          </a:p>
        </p:txBody>
      </p:sp>
    </p:spTree>
    <p:extLst>
      <p:ext uri="{BB962C8B-B14F-4D97-AF65-F5344CB8AC3E}">
        <p14:creationId xmlns:p14="http://schemas.microsoft.com/office/powerpoint/2010/main" val="3608006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fld id="{71D3BD1B-B31F-4969-BBBE-30476F6E140A}" type="slidenum">
              <a:rPr lang="zh-TW" altLang="en-US" smtClean="0"/>
              <a:pPr/>
              <a:t>4</a:t>
            </a:fld>
            <a:endParaRPr lang="zh-TW" altLang="en-US"/>
          </a:p>
        </p:txBody>
      </p:sp>
    </p:spTree>
    <p:extLst>
      <p:ext uri="{BB962C8B-B14F-4D97-AF65-F5344CB8AC3E}">
        <p14:creationId xmlns:p14="http://schemas.microsoft.com/office/powerpoint/2010/main" val="1263922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Everything was new, new</a:t>
            </a:r>
            <a:r>
              <a:rPr lang="en-US" baseline="0" dirty="0" smtClean="0"/>
              <a:t> country, new language, new culture, new food (you haven’t tasted Cantonese food until you have been here), try eating chicken’s feet with chopsticks!   New job, new colleagues, new place to live!</a:t>
            </a:r>
          </a:p>
          <a:p>
            <a:r>
              <a:rPr lang="en-US" baseline="0" dirty="0" smtClean="0"/>
              <a:t>And, there was no induction </a:t>
            </a:r>
            <a:r>
              <a:rPr lang="en-US" baseline="0" dirty="0" err="1" smtClean="0"/>
              <a:t>programme</a:t>
            </a:r>
            <a:r>
              <a:rPr lang="en-US" baseline="0" dirty="0" smtClean="0"/>
              <a:t>, mentoring or buddy system and appointments in my diary from 8.45pm on Monday after I arrived on Saturday!</a:t>
            </a:r>
          </a:p>
          <a:p>
            <a:r>
              <a:rPr lang="en-US" baseline="0" dirty="0" smtClean="0"/>
              <a:t>So that resulted in quite a lot of this…….</a:t>
            </a:r>
            <a:endParaRPr lang="en-US" dirty="0"/>
          </a:p>
        </p:txBody>
      </p:sp>
      <p:sp>
        <p:nvSpPr>
          <p:cNvPr id="4" name="Slide Number Placeholder 3"/>
          <p:cNvSpPr>
            <a:spLocks noGrp="1"/>
          </p:cNvSpPr>
          <p:nvPr>
            <p:ph type="sldNum" sz="quarter" idx="10"/>
          </p:nvPr>
        </p:nvSpPr>
        <p:spPr/>
        <p:txBody>
          <a:bodyPr/>
          <a:lstStyle/>
          <a:p>
            <a:pPr>
              <a:defRPr/>
            </a:pPr>
            <a:fld id="{1E1D4E66-5ECC-49CD-A1F2-E0DB2A94EE77}" type="slidenum">
              <a:rPr lang="zh-HK" altLang="en-US" smtClean="0"/>
              <a:pPr>
                <a:defRPr/>
              </a:pPr>
              <a:t>7</a:t>
            </a:fld>
            <a:endParaRPr lang="zh-HK" altLang="en-US"/>
          </a:p>
        </p:txBody>
      </p:sp>
    </p:spTree>
    <p:extLst>
      <p:ext uri="{BB962C8B-B14F-4D97-AF65-F5344CB8AC3E}">
        <p14:creationId xmlns:p14="http://schemas.microsoft.com/office/powerpoint/2010/main" val="3035954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E1D4E66-5ECC-49CD-A1F2-E0DB2A94EE77}" type="slidenum">
              <a:rPr lang="zh-HK" altLang="en-US" smtClean="0"/>
              <a:pPr>
                <a:defRPr/>
              </a:pPr>
              <a:t>8</a:t>
            </a:fld>
            <a:endParaRPr lang="zh-HK" altLang="en-US"/>
          </a:p>
        </p:txBody>
      </p:sp>
    </p:spTree>
    <p:extLst>
      <p:ext uri="{BB962C8B-B14F-4D97-AF65-F5344CB8AC3E}">
        <p14:creationId xmlns:p14="http://schemas.microsoft.com/office/powerpoint/2010/main" val="1000262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the bad new is,</a:t>
            </a:r>
            <a:r>
              <a:rPr lang="en-US" baseline="0" dirty="0" smtClean="0"/>
              <a:t> that although I am now more settled and getting on with the job, when I come home I can look forward to “Reverse Culture Shock”!</a:t>
            </a:r>
          </a:p>
          <a:p>
            <a:endParaRPr lang="en-US" dirty="0"/>
          </a:p>
        </p:txBody>
      </p:sp>
      <p:sp>
        <p:nvSpPr>
          <p:cNvPr id="4" name="Slide Number Placeholder 3"/>
          <p:cNvSpPr>
            <a:spLocks noGrp="1"/>
          </p:cNvSpPr>
          <p:nvPr>
            <p:ph type="sldNum" sz="quarter" idx="10"/>
          </p:nvPr>
        </p:nvSpPr>
        <p:spPr/>
        <p:txBody>
          <a:bodyPr/>
          <a:lstStyle/>
          <a:p>
            <a:pPr>
              <a:defRPr/>
            </a:pPr>
            <a:fld id="{1E1D4E66-5ECC-49CD-A1F2-E0DB2A94EE77}" type="slidenum">
              <a:rPr lang="zh-HK" altLang="en-US" smtClean="0"/>
              <a:pPr>
                <a:defRPr/>
              </a:pPr>
              <a:t>9</a:t>
            </a:fld>
            <a:endParaRPr lang="zh-HK" altLang="en-US"/>
          </a:p>
        </p:txBody>
      </p:sp>
    </p:spTree>
    <p:extLst>
      <p:ext uri="{BB962C8B-B14F-4D97-AF65-F5344CB8AC3E}">
        <p14:creationId xmlns:p14="http://schemas.microsoft.com/office/powerpoint/2010/main" val="4093859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zh-TW" dirty="0" smtClean="0">
                <a:latin typeface="Book Antiqua" pitchFamily="18" charset="0"/>
                <a:ea typeface="新細明體" pitchFamily="18" charset="-120"/>
              </a:rPr>
              <a:t>Today in Hong Kong, we have 8 institutions funded by the University Grants Committee (UGC).  The UGC was formed in 1965 and was modeled on the UK body of the same name.  There are now only 2 UGC’s left in the world – one in Hong Kong and another in India.</a:t>
            </a:r>
          </a:p>
          <a:p>
            <a:pPr>
              <a:lnSpc>
                <a:spcPct val="90000"/>
              </a:lnSpc>
            </a:pPr>
            <a:r>
              <a:rPr lang="en-US" altLang="zh-TW" dirty="0" smtClean="0">
                <a:latin typeface="Book Antiqua" pitchFamily="18" charset="0"/>
                <a:ea typeface="新細明體" pitchFamily="18" charset="-120"/>
              </a:rPr>
              <a:t>In terms of the tertiary education institutions, HKU is the oldest, and our origins date back to 1887.  </a:t>
            </a:r>
            <a:r>
              <a:rPr lang="en-US" altLang="zh-TW" dirty="0" smtClean="0">
                <a:solidFill>
                  <a:srgbClr val="FF0066"/>
                </a:solidFill>
                <a:latin typeface="Book Antiqua" pitchFamily="18" charset="0"/>
                <a:ea typeface="新細明體" pitchFamily="18" charset="-120"/>
              </a:rPr>
              <a:t>Incidentally, Dr Sun Yat-</a:t>
            </a:r>
            <a:r>
              <a:rPr lang="en-US" altLang="zh-TW" dirty="0" err="1" smtClean="0">
                <a:solidFill>
                  <a:srgbClr val="FF0066"/>
                </a:solidFill>
                <a:latin typeface="Book Antiqua" pitchFamily="18" charset="0"/>
                <a:ea typeface="新細明體" pitchFamily="18" charset="-120"/>
              </a:rPr>
              <a:t>sen</a:t>
            </a:r>
            <a:r>
              <a:rPr lang="en-US" altLang="zh-TW" dirty="0" smtClean="0">
                <a:solidFill>
                  <a:srgbClr val="FF0066"/>
                </a:solidFill>
                <a:latin typeface="Book Antiqua" pitchFamily="18" charset="0"/>
                <a:ea typeface="新細明體" pitchFamily="18" charset="-120"/>
              </a:rPr>
              <a:t>, the father of modern day China, was a graduate of the HK Medical College, which later became one of the first faculties of the University. </a:t>
            </a:r>
            <a:r>
              <a:rPr lang="en-US" altLang="zh-TW" dirty="0" smtClean="0">
                <a:latin typeface="Book Antiqua" pitchFamily="18" charset="0"/>
                <a:ea typeface="新細明體" pitchFamily="18" charset="-120"/>
              </a:rPr>
              <a:t>Then came CUHK in 1963 – about 50 years after the foundation of HKU.  HKUST was the third university that came into being.  In 1994, two former polytechnics became universities – </a:t>
            </a:r>
            <a:r>
              <a:rPr lang="en-US" altLang="zh-TW" dirty="0" err="1" smtClean="0">
                <a:latin typeface="Book Antiqua" pitchFamily="18" charset="0"/>
                <a:ea typeface="新細明體" pitchFamily="18" charset="-120"/>
              </a:rPr>
              <a:t>PolyU</a:t>
            </a:r>
            <a:r>
              <a:rPr lang="en-US" altLang="zh-TW" dirty="0" smtClean="0">
                <a:latin typeface="Book Antiqua" pitchFamily="18" charset="0"/>
                <a:ea typeface="新細明體" pitchFamily="18" charset="-120"/>
              </a:rPr>
              <a:t> and </a:t>
            </a:r>
            <a:r>
              <a:rPr lang="en-US" altLang="zh-TW" dirty="0" err="1" smtClean="0">
                <a:latin typeface="Book Antiqua" pitchFamily="18" charset="0"/>
                <a:ea typeface="新細明體" pitchFamily="18" charset="-120"/>
              </a:rPr>
              <a:t>CityU</a:t>
            </a:r>
            <a:r>
              <a:rPr lang="en-US" altLang="zh-TW" dirty="0" smtClean="0">
                <a:latin typeface="Book Antiqua" pitchFamily="18" charset="0"/>
                <a:ea typeface="新細明體" pitchFamily="18" charset="-120"/>
              </a:rPr>
              <a:t>.  Baptist and </a:t>
            </a:r>
            <a:r>
              <a:rPr lang="en-US" altLang="zh-TW" dirty="0" err="1" smtClean="0">
                <a:latin typeface="Book Antiqua" pitchFamily="18" charset="0"/>
                <a:ea typeface="新細明體" pitchFamily="18" charset="-120"/>
              </a:rPr>
              <a:t>Lingnan</a:t>
            </a:r>
            <a:r>
              <a:rPr lang="en-US" altLang="zh-TW" dirty="0" smtClean="0">
                <a:latin typeface="Book Antiqua" pitchFamily="18" charset="0"/>
                <a:ea typeface="新細明體" pitchFamily="18" charset="-120"/>
              </a:rPr>
              <a:t> Universities were formerly private colleges, and  now have full university status.  The Institute of Education is a specialist teacher education institute and was recently granted self-accreditation status.</a:t>
            </a:r>
          </a:p>
          <a:p>
            <a:pPr>
              <a:lnSpc>
                <a:spcPct val="90000"/>
              </a:lnSpc>
            </a:pPr>
            <a:r>
              <a:rPr lang="en-US" altLang="zh-TW" dirty="0" smtClean="0">
                <a:latin typeface="Book Antiqua" pitchFamily="18" charset="0"/>
                <a:ea typeface="新細明體" pitchFamily="18" charset="-120"/>
              </a:rPr>
              <a:t>In addition to these 8 institutions, there are also other providers of post-secondary education, including those set up in Hong Kong and other overseas providers operating in Hong Kong.</a:t>
            </a:r>
          </a:p>
          <a:p>
            <a:pPr>
              <a:lnSpc>
                <a:spcPct val="90000"/>
              </a:lnSpc>
            </a:pPr>
            <a:r>
              <a:rPr lang="en-US" altLang="zh-TW" dirty="0" smtClean="0">
                <a:latin typeface="Book Antiqua" pitchFamily="18" charset="0"/>
                <a:ea typeface="新細明體" pitchFamily="18" charset="-120"/>
              </a:rPr>
              <a:t>Let us now turn to the recent evolution of higher education in Hong Kong</a:t>
            </a:r>
          </a:p>
          <a:p>
            <a:pPr>
              <a:lnSpc>
                <a:spcPct val="90000"/>
              </a:lnSpc>
            </a:pPr>
            <a:endParaRPr lang="en-US" altLang="zh-TW" dirty="0" smtClean="0">
              <a:latin typeface="Book Antiqua" pitchFamily="18" charset="0"/>
              <a:ea typeface="新細明體" pitchFamily="18" charset="-120"/>
            </a:endParaRPr>
          </a:p>
        </p:txBody>
      </p:sp>
      <p:sp>
        <p:nvSpPr>
          <p:cNvPr id="204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Arial" pitchFamily="34" charset="0"/>
                <a:ea typeface="新細明體" pitchFamily="18" charset="-120"/>
              </a:defRPr>
            </a:lvl1pPr>
            <a:lvl2pPr marL="742854" indent="-285713" eaLnBrk="0" hangingPunct="0">
              <a:defRPr kumimoji="1" sz="2400">
                <a:solidFill>
                  <a:schemeClr val="tx1"/>
                </a:solidFill>
                <a:latin typeface="Arial" pitchFamily="34" charset="0"/>
                <a:ea typeface="新細明體" pitchFamily="18" charset="-120"/>
              </a:defRPr>
            </a:lvl2pPr>
            <a:lvl3pPr marL="1142853" indent="-228570" eaLnBrk="0" hangingPunct="0">
              <a:defRPr kumimoji="1" sz="2400">
                <a:solidFill>
                  <a:schemeClr val="tx1"/>
                </a:solidFill>
                <a:latin typeface="Arial" pitchFamily="34" charset="0"/>
                <a:ea typeface="新細明體" pitchFamily="18" charset="-120"/>
              </a:defRPr>
            </a:lvl3pPr>
            <a:lvl4pPr marL="1599994" indent="-228570" eaLnBrk="0" hangingPunct="0">
              <a:defRPr kumimoji="1" sz="2400">
                <a:solidFill>
                  <a:schemeClr val="tx1"/>
                </a:solidFill>
                <a:latin typeface="Arial" pitchFamily="34" charset="0"/>
                <a:ea typeface="新細明體" pitchFamily="18" charset="-120"/>
              </a:defRPr>
            </a:lvl4pPr>
            <a:lvl5pPr marL="2057134" indent="-228570" eaLnBrk="0" hangingPunct="0">
              <a:defRPr kumimoji="1" sz="2400">
                <a:solidFill>
                  <a:schemeClr val="tx1"/>
                </a:solidFill>
                <a:latin typeface="Arial" pitchFamily="34" charset="0"/>
                <a:ea typeface="新細明體" pitchFamily="18" charset="-120"/>
              </a:defRPr>
            </a:lvl5pPr>
            <a:lvl6pPr marL="2514276" indent="-22857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417" indent="-22857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8558" indent="-22857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5699" indent="-22857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pPr eaLnBrk="1" hangingPunct="1"/>
            <a:fld id="{A4AB60B8-ACF8-4144-B2EF-16D8BC613D9F}" type="slidenum">
              <a:rPr kumimoji="0" lang="en-US" altLang="ja-JP" sz="1200">
                <a:ea typeface="MS PGothic" pitchFamily="34" charset="-128"/>
              </a:rPr>
              <a:pPr eaLnBrk="1" hangingPunct="1"/>
              <a:t>11</a:t>
            </a:fld>
            <a:endParaRPr kumimoji="0" lang="en-US" altLang="ja-JP" sz="1200">
              <a:ea typeface="MS PGothic" pitchFamily="34" charset="-128"/>
            </a:endParaRPr>
          </a:p>
        </p:txBody>
      </p:sp>
    </p:spTree>
    <p:extLst>
      <p:ext uri="{BB962C8B-B14F-4D97-AF65-F5344CB8AC3E}">
        <p14:creationId xmlns:p14="http://schemas.microsoft.com/office/powerpoint/2010/main" val="3678581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 here abut the </a:t>
            </a:r>
            <a:r>
              <a:rPr lang="en-US" dirty="0" err="1" smtClean="0"/>
              <a:t>decentralised</a:t>
            </a:r>
            <a:r>
              <a:rPr lang="en-US" dirty="0" smtClean="0"/>
              <a:t> nature of the University and that Degree Ceremonies (called Convocations here) are arranged by</a:t>
            </a:r>
            <a:r>
              <a:rPr lang="en-US" baseline="0" dirty="0" smtClean="0"/>
              <a:t> the Faculties, there are no corporate styles to adhere to so most publications are about the faculty and the University identity takes a back seat</a:t>
            </a:r>
          </a:p>
          <a:p>
            <a:r>
              <a:rPr lang="en-US" baseline="0" dirty="0" smtClean="0"/>
              <a:t>The ceremonies are usually held of campus and are very long, so people can come in and leave throughout the event</a:t>
            </a:r>
          </a:p>
          <a:p>
            <a:r>
              <a:rPr lang="en-US" baseline="0" dirty="0" smtClean="0"/>
              <a:t>So when the VC Professor </a:t>
            </a:r>
            <a:r>
              <a:rPr lang="en-US" baseline="0" dirty="0" err="1" smtClean="0"/>
              <a:t>Lapchee</a:t>
            </a:r>
            <a:r>
              <a:rPr lang="en-US" baseline="0" dirty="0" smtClean="0"/>
              <a:t> Tsui went to Asia World (NEC equivalent) to a Convocation students were so pleased to see him that because they had not had their moment to walk on stage and shake his hand they made sure they took the opportunity afterwards.  Apparently he stayed for 3 hours talking and shaking hands.</a:t>
            </a:r>
          </a:p>
          <a:p>
            <a:r>
              <a:rPr lang="en-US" baseline="0" dirty="0" smtClean="0"/>
              <a:t>This hoarding was a brainchild of the External Relations Team and stayed up for a couple of months.</a:t>
            </a:r>
          </a:p>
          <a:p>
            <a:r>
              <a:rPr lang="en-US" baseline="0" dirty="0" smtClean="0"/>
              <a:t>It is actually hiding the new entrance to the MTR system which will open in the New Year</a:t>
            </a:r>
          </a:p>
          <a:p>
            <a:r>
              <a:rPr lang="en-US" baseline="0" dirty="0" smtClean="0"/>
              <a:t>New EVP (from Aberdeen) is planning to get Convocation Ceremonies back onto campus</a:t>
            </a:r>
            <a:endParaRPr lang="en-US" dirty="0"/>
          </a:p>
        </p:txBody>
      </p:sp>
      <p:sp>
        <p:nvSpPr>
          <p:cNvPr id="4" name="Slide Number Placeholder 3"/>
          <p:cNvSpPr>
            <a:spLocks noGrp="1"/>
          </p:cNvSpPr>
          <p:nvPr>
            <p:ph type="sldNum" sz="quarter" idx="10"/>
          </p:nvPr>
        </p:nvSpPr>
        <p:spPr/>
        <p:txBody>
          <a:bodyPr/>
          <a:lstStyle/>
          <a:p>
            <a:pPr>
              <a:defRPr/>
            </a:pPr>
            <a:fld id="{1E1D4E66-5ECC-49CD-A1F2-E0DB2A94EE77}" type="slidenum">
              <a:rPr lang="zh-HK" altLang="en-US" smtClean="0"/>
              <a:pPr>
                <a:defRPr/>
              </a:pPr>
              <a:t>12</a:t>
            </a:fld>
            <a:endParaRPr lang="zh-HK" altLang="en-US"/>
          </a:p>
        </p:txBody>
      </p:sp>
    </p:spTree>
    <p:extLst>
      <p:ext uri="{BB962C8B-B14F-4D97-AF65-F5344CB8AC3E}">
        <p14:creationId xmlns:p14="http://schemas.microsoft.com/office/powerpoint/2010/main" val="3048706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Governance and Management is fairly familiar, but the interesting thing to note is that our Head of Administration</a:t>
            </a:r>
            <a:r>
              <a:rPr lang="en-US" baseline="0" dirty="0" smtClean="0"/>
              <a:t> is not a Registrar (although we have those) we have an Executive Vice President.</a:t>
            </a:r>
          </a:p>
          <a:p>
            <a:r>
              <a:rPr lang="en-US" baseline="0" dirty="0" smtClean="0"/>
              <a:t>Our EVP joined last August</a:t>
            </a:r>
            <a:endParaRPr lang="en-US" dirty="0"/>
          </a:p>
        </p:txBody>
      </p:sp>
      <p:sp>
        <p:nvSpPr>
          <p:cNvPr id="4" name="Slide Number Placeholder 3"/>
          <p:cNvSpPr>
            <a:spLocks noGrp="1"/>
          </p:cNvSpPr>
          <p:nvPr>
            <p:ph type="sldNum" sz="quarter" idx="10"/>
          </p:nvPr>
        </p:nvSpPr>
        <p:spPr/>
        <p:txBody>
          <a:bodyPr/>
          <a:lstStyle/>
          <a:p>
            <a:pPr>
              <a:defRPr/>
            </a:pPr>
            <a:fld id="{1E1D4E66-5ECC-49CD-A1F2-E0DB2A94EE77}" type="slidenum">
              <a:rPr lang="zh-HK" altLang="en-US" smtClean="0"/>
              <a:pPr>
                <a:defRPr/>
              </a:pPr>
              <a:t>16</a:t>
            </a:fld>
            <a:endParaRPr lang="zh-HK" altLang="en-US"/>
          </a:p>
        </p:txBody>
      </p:sp>
    </p:spTree>
    <p:extLst>
      <p:ext uri="{BB962C8B-B14F-4D97-AF65-F5344CB8AC3E}">
        <p14:creationId xmlns:p14="http://schemas.microsoft.com/office/powerpoint/2010/main" val="311289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63233" lvl="1" indent="-293551" defTabSz="939363">
              <a:spcBef>
                <a:spcPct val="20000"/>
              </a:spcBef>
              <a:buFont typeface="Arial" charset="0"/>
              <a:buChar char="–"/>
            </a:pPr>
            <a:r>
              <a:rPr lang="en-US" sz="2900" dirty="0">
                <a:solidFill>
                  <a:srgbClr val="333333"/>
                </a:solidFill>
                <a:latin typeface="Source Sans Pro"/>
              </a:rPr>
              <a:t>Individual academics can contact CETL for personal support including: writing teaching development grants, teaching awards, peer review of teaching materials and peer review of teaching.</a:t>
            </a:r>
            <a:endParaRPr lang="en-US" sz="2900" dirty="0">
              <a:solidFill>
                <a:prstClr val="black"/>
              </a:solidFill>
            </a:endParaRPr>
          </a:p>
          <a:p>
            <a:endParaRPr lang="en-US" dirty="0"/>
          </a:p>
        </p:txBody>
      </p:sp>
      <p:sp>
        <p:nvSpPr>
          <p:cNvPr id="4" name="Slide Number Placeholder 3"/>
          <p:cNvSpPr>
            <a:spLocks noGrp="1"/>
          </p:cNvSpPr>
          <p:nvPr>
            <p:ph type="sldNum" sz="quarter" idx="10"/>
          </p:nvPr>
        </p:nvSpPr>
        <p:spPr/>
        <p:txBody>
          <a:bodyPr/>
          <a:lstStyle/>
          <a:p>
            <a:pPr>
              <a:defRPr/>
            </a:pPr>
            <a:fld id="{1E1D4E66-5ECC-49CD-A1F2-E0DB2A94EE77}" type="slidenum">
              <a:rPr lang="zh-HK" altLang="en-US" smtClean="0"/>
              <a:pPr>
                <a:defRPr/>
              </a:pPr>
              <a:t>21</a:t>
            </a:fld>
            <a:endParaRPr lang="zh-HK" altLang="en-US"/>
          </a:p>
        </p:txBody>
      </p:sp>
    </p:spTree>
    <p:extLst>
      <p:ext uri="{BB962C8B-B14F-4D97-AF65-F5344CB8AC3E}">
        <p14:creationId xmlns:p14="http://schemas.microsoft.com/office/powerpoint/2010/main" val="2902592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63233" lvl="1" indent="-293551" defTabSz="939363">
              <a:spcBef>
                <a:spcPct val="20000"/>
              </a:spcBef>
              <a:buFont typeface="Arial" charset="0"/>
              <a:buChar char="–"/>
            </a:pPr>
            <a:r>
              <a:rPr lang="en-US" sz="2900" dirty="0">
                <a:solidFill>
                  <a:srgbClr val="333333"/>
                </a:solidFill>
                <a:latin typeface="Source Sans Pro"/>
              </a:rPr>
              <a:t>Individual academics can contact CETL for personal support including: writing teaching development grants, teaching awards, peer review of teaching materials and peer review of teaching.</a:t>
            </a:r>
            <a:endParaRPr lang="en-US" sz="2900" dirty="0">
              <a:solidFill>
                <a:prstClr val="black"/>
              </a:solidFill>
            </a:endParaRPr>
          </a:p>
          <a:p>
            <a:endParaRPr lang="en-US" dirty="0"/>
          </a:p>
        </p:txBody>
      </p:sp>
      <p:sp>
        <p:nvSpPr>
          <p:cNvPr id="4" name="Slide Number Placeholder 3"/>
          <p:cNvSpPr>
            <a:spLocks noGrp="1"/>
          </p:cNvSpPr>
          <p:nvPr>
            <p:ph type="sldNum" sz="quarter" idx="10"/>
          </p:nvPr>
        </p:nvSpPr>
        <p:spPr/>
        <p:txBody>
          <a:bodyPr/>
          <a:lstStyle/>
          <a:p>
            <a:pPr>
              <a:defRPr/>
            </a:pPr>
            <a:fld id="{1E1D4E66-5ECC-49CD-A1F2-E0DB2A94EE77}" type="slidenum">
              <a:rPr lang="zh-HK" altLang="en-US" smtClean="0">
                <a:solidFill>
                  <a:prstClr val="black"/>
                </a:solidFill>
              </a:rPr>
              <a:pPr>
                <a:defRPr/>
              </a:pPr>
              <a:t>22</a:t>
            </a:fld>
            <a:endParaRPr lang="zh-HK" altLang="en-US">
              <a:solidFill>
                <a:prstClr val="black"/>
              </a:solidFill>
            </a:endParaRPr>
          </a:p>
        </p:txBody>
      </p:sp>
    </p:spTree>
    <p:extLst>
      <p:ext uri="{BB962C8B-B14F-4D97-AF65-F5344CB8AC3E}">
        <p14:creationId xmlns:p14="http://schemas.microsoft.com/office/powerpoint/2010/main" val="2902592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Academic Years</a:t>
            </a:r>
            <a:endParaRPr lang="en-US" dirty="0"/>
          </a:p>
          <a:p>
            <a:r>
              <a:rPr lang="en-GB" b="1" dirty="0"/>
              <a:t>Major Milestones</a:t>
            </a:r>
            <a:endParaRPr lang="en-US" dirty="0"/>
          </a:p>
          <a:p>
            <a:r>
              <a:rPr lang="en-GB" dirty="0"/>
              <a:t>1998-1999 Launch of </a:t>
            </a:r>
            <a:r>
              <a:rPr lang="en-GB" dirty="0" err="1"/>
              <a:t>WebCT</a:t>
            </a:r>
            <a:r>
              <a:rPr lang="en-GB" dirty="0"/>
              <a:t> 1.0 LMS.</a:t>
            </a:r>
            <a:endParaRPr lang="en-US" sz="1600" dirty="0"/>
          </a:p>
          <a:p>
            <a:r>
              <a:rPr lang="en-GB" dirty="0"/>
              <a:t>1998-2011 </a:t>
            </a:r>
            <a:r>
              <a:rPr lang="en-GB" dirty="0" err="1"/>
              <a:t>WebCT</a:t>
            </a:r>
            <a:r>
              <a:rPr lang="en-GB" dirty="0"/>
              <a:t> was in use and progressed from v1, 2, 3, 4, CE6 to Vista CE8.</a:t>
            </a:r>
            <a:endParaRPr lang="en-US" sz="1600" dirty="0"/>
          </a:p>
          <a:p>
            <a:r>
              <a:rPr lang="en-GB" dirty="0"/>
              <a:t>2011-2012 The last year operation of </a:t>
            </a:r>
            <a:r>
              <a:rPr lang="en-GB" dirty="0" err="1"/>
              <a:t>WebCT</a:t>
            </a:r>
            <a:r>
              <a:rPr lang="en-GB" dirty="0"/>
              <a:t> Vista CE8.</a:t>
            </a:r>
            <a:endParaRPr lang="en-US" sz="1600" dirty="0"/>
          </a:p>
          <a:p>
            <a:pPr lvl="0"/>
            <a:r>
              <a:rPr lang="en-GB" dirty="0"/>
              <a:t>Parallel run of Moodle version 2.1 and </a:t>
            </a:r>
            <a:r>
              <a:rPr lang="en-GB" dirty="0" err="1"/>
              <a:t>WebCT</a:t>
            </a:r>
            <a:r>
              <a:rPr lang="en-GB" dirty="0"/>
              <a:t> Vista CE8 for LMS migration transition.</a:t>
            </a:r>
            <a:endParaRPr lang="en-US" sz="1600" dirty="0"/>
          </a:p>
          <a:p>
            <a:pPr lvl="0"/>
            <a:r>
              <a:rPr lang="en-GB" dirty="0"/>
              <a:t>Three phases of </a:t>
            </a:r>
            <a:r>
              <a:rPr lang="en-GB" dirty="0" err="1"/>
              <a:t>WebCT</a:t>
            </a:r>
            <a:r>
              <a:rPr lang="en-GB" dirty="0"/>
              <a:t>-to-Moodle Course Conversion:</a:t>
            </a:r>
            <a:endParaRPr lang="en-US" sz="1600" dirty="0"/>
          </a:p>
          <a:p>
            <a:pPr lvl="1"/>
            <a:r>
              <a:rPr lang="en-GB" dirty="0"/>
              <a:t>Phase 1: 1 Dec 2011 – 31 Dec 2011</a:t>
            </a:r>
            <a:endParaRPr lang="en-US" sz="1600" dirty="0"/>
          </a:p>
          <a:p>
            <a:pPr lvl="1"/>
            <a:r>
              <a:rPr lang="en-GB" dirty="0"/>
              <a:t>Phase 2: 1 Feb 2012 – 30 Jun 2012</a:t>
            </a:r>
            <a:endParaRPr lang="en-US" sz="1600" dirty="0"/>
          </a:p>
          <a:p>
            <a:pPr lvl="1"/>
            <a:r>
              <a:rPr lang="en-GB" dirty="0"/>
              <a:t>Phase 3: 1 Jul 2012 – 31 Jul 2012</a:t>
            </a:r>
            <a:endParaRPr lang="en-US" sz="1600" dirty="0"/>
          </a:p>
          <a:p>
            <a:r>
              <a:rPr lang="en-GB" dirty="0"/>
              <a:t> </a:t>
            </a:r>
            <a:endParaRPr lang="en-US" sz="1600" dirty="0"/>
          </a:p>
          <a:p>
            <a:r>
              <a:rPr lang="en-US" b="1" dirty="0"/>
              <a:t>April 2011:</a:t>
            </a:r>
            <a:r>
              <a:rPr lang="en-US" dirty="0"/>
              <a:t> Setting up of e-Learning Support Team in ITS.</a:t>
            </a:r>
            <a:endParaRPr lang="en-US" sz="1600" dirty="0"/>
          </a:p>
          <a:p>
            <a:r>
              <a:rPr lang="en-GB" b="1" dirty="0"/>
              <a:t>April 2011-August 2011:</a:t>
            </a:r>
            <a:r>
              <a:rPr lang="en-GB" dirty="0"/>
              <a:t> ITS prepared roll-out of Moodle.</a:t>
            </a:r>
            <a:endParaRPr lang="en-US" sz="1600" dirty="0"/>
          </a:p>
          <a:p>
            <a:r>
              <a:rPr lang="en-GB" b="1" dirty="0"/>
              <a:t>June 2011</a:t>
            </a:r>
            <a:r>
              <a:rPr lang="en-GB" dirty="0"/>
              <a:t>: Senate approved replacing </a:t>
            </a:r>
            <a:r>
              <a:rPr lang="en-GB" dirty="0" err="1"/>
              <a:t>WebCT</a:t>
            </a:r>
            <a:r>
              <a:rPr lang="en-GB" dirty="0"/>
              <a:t> with Moodle.</a:t>
            </a:r>
            <a:endParaRPr lang="en-US" sz="1600" dirty="0"/>
          </a:p>
          <a:p>
            <a:r>
              <a:rPr lang="en-GB" b="1" dirty="0"/>
              <a:t>August 2011</a:t>
            </a:r>
            <a:r>
              <a:rPr lang="en-GB" dirty="0"/>
              <a:t>: Launch of central Moodle LMS version 2.1.</a:t>
            </a:r>
            <a:endParaRPr lang="en-US" sz="1600" dirty="0"/>
          </a:p>
          <a:p>
            <a:r>
              <a:rPr lang="en-GB" b="1" dirty="0"/>
              <a:t>December 2011</a:t>
            </a:r>
            <a:r>
              <a:rPr lang="en-GB" dirty="0"/>
              <a:t>: “Train the Trainers” Moodle Training Program.</a:t>
            </a:r>
            <a:endParaRPr lang="en-US" sz="1600" dirty="0"/>
          </a:p>
          <a:p>
            <a:r>
              <a:rPr lang="en-GB" b="1" dirty="0"/>
              <a:t>January 2012:</a:t>
            </a:r>
            <a:r>
              <a:rPr lang="en-GB" dirty="0"/>
              <a:t> Moodle integration with anti-plagiarism tool – </a:t>
            </a:r>
            <a:r>
              <a:rPr lang="en-GB" dirty="0" err="1"/>
              <a:t>Turnitin</a:t>
            </a:r>
            <a:r>
              <a:rPr lang="en-GB" dirty="0"/>
              <a:t>.</a:t>
            </a:r>
            <a:endParaRPr lang="en-US" sz="1600" dirty="0"/>
          </a:p>
          <a:p>
            <a:r>
              <a:rPr lang="en-GB" b="1" dirty="0"/>
              <a:t>January 2012:</a:t>
            </a:r>
            <a:r>
              <a:rPr lang="en-GB" dirty="0"/>
              <a:t> Moodle upgraded to version 2.2.</a:t>
            </a:r>
            <a:endParaRPr lang="en-US" sz="1600" dirty="0"/>
          </a:p>
          <a:p>
            <a:r>
              <a:rPr lang="en-GB" b="1" dirty="0"/>
              <a:t>August 2012:</a:t>
            </a:r>
            <a:r>
              <a:rPr lang="en-GB" dirty="0"/>
              <a:t> Retirement of </a:t>
            </a:r>
            <a:r>
              <a:rPr lang="en-GB" dirty="0" err="1"/>
              <a:t>WebCT</a:t>
            </a:r>
            <a:r>
              <a:rPr lang="en-GB" dirty="0"/>
              <a:t>.</a:t>
            </a:r>
            <a:endParaRPr lang="en-US" sz="1600" dirty="0"/>
          </a:p>
          <a:p>
            <a:r>
              <a:rPr lang="en-GB" b="1" dirty="0"/>
              <a:t>August 2012:</a:t>
            </a:r>
            <a:r>
              <a:rPr lang="en-GB" dirty="0"/>
              <a:t> Moodle upgraded to version 2.3 and Moodle became the only centrally supported LMS.</a:t>
            </a:r>
            <a:endParaRPr lang="en-US" sz="1600" dirty="0"/>
          </a:p>
          <a:p>
            <a:r>
              <a:rPr lang="en-GB" b="1" dirty="0"/>
              <a:t>September 2012:</a:t>
            </a:r>
            <a:r>
              <a:rPr lang="en-GB" dirty="0"/>
              <a:t> All courses registered in SIS were created with an e-course template in Moodle.</a:t>
            </a:r>
            <a:endParaRPr lang="en-US" sz="1600" dirty="0"/>
          </a:p>
          <a:p>
            <a:r>
              <a:rPr lang="en-GB" dirty="0"/>
              <a:t> </a:t>
            </a:r>
            <a:endParaRPr lang="en-US" sz="1600" dirty="0"/>
          </a:p>
          <a:p>
            <a:r>
              <a:rPr lang="en-GB" dirty="0"/>
              <a:t>2012-2013</a:t>
            </a:r>
            <a:endParaRPr lang="en-US" sz="1600" dirty="0"/>
          </a:p>
          <a:p>
            <a:r>
              <a:rPr lang="en-GB" b="1" dirty="0"/>
              <a:t>March 2013</a:t>
            </a:r>
            <a:r>
              <a:rPr lang="en-GB" dirty="0"/>
              <a:t>: </a:t>
            </a:r>
            <a:r>
              <a:rPr lang="en-GB" dirty="0" err="1"/>
              <a:t>Panopto</a:t>
            </a:r>
            <a:r>
              <a:rPr lang="en-GB" dirty="0"/>
              <a:t> version 4.3 integration with Moodle.</a:t>
            </a:r>
            <a:endParaRPr lang="en-US" sz="1600" dirty="0"/>
          </a:p>
          <a:p>
            <a:r>
              <a:rPr lang="en-GB" b="1" dirty="0"/>
              <a:t>March 2013</a:t>
            </a:r>
            <a:r>
              <a:rPr lang="en-GB" dirty="0"/>
              <a:t>: </a:t>
            </a:r>
            <a:r>
              <a:rPr lang="en-GB" dirty="0" err="1"/>
              <a:t>Panopto</a:t>
            </a:r>
            <a:r>
              <a:rPr lang="en-GB" dirty="0"/>
              <a:t> training session conducted by </a:t>
            </a:r>
            <a:r>
              <a:rPr lang="en-GB" dirty="0" err="1"/>
              <a:t>Panopto</a:t>
            </a:r>
            <a:r>
              <a:rPr lang="en-GB" dirty="0"/>
              <a:t> International Company in HKU.</a:t>
            </a:r>
            <a:endParaRPr lang="en-US" sz="1600" dirty="0"/>
          </a:p>
          <a:p>
            <a:r>
              <a:rPr lang="en-GB" b="1" dirty="0"/>
              <a:t>April 2013</a:t>
            </a:r>
            <a:r>
              <a:rPr lang="en-GB" dirty="0"/>
              <a:t>: Launch of </a:t>
            </a:r>
            <a:r>
              <a:rPr lang="en-GB" dirty="0" err="1"/>
              <a:t>Panopto</a:t>
            </a:r>
            <a:r>
              <a:rPr lang="en-GB" dirty="0"/>
              <a:t> version 4.3 pilot service.</a:t>
            </a:r>
            <a:endParaRPr lang="en-US" sz="1600" dirty="0"/>
          </a:p>
          <a:p>
            <a:r>
              <a:rPr lang="en-GB" b="1" dirty="0"/>
              <a:t>August 2013</a:t>
            </a:r>
            <a:r>
              <a:rPr lang="en-GB" dirty="0"/>
              <a:t>: Moodle upgraded to version 2.4 and released Mobile theme (mobile interface to Moodle).</a:t>
            </a:r>
            <a:endParaRPr lang="en-US" sz="1600" dirty="0"/>
          </a:p>
          <a:p>
            <a:r>
              <a:rPr lang="en-GB" b="1" dirty="0"/>
              <a:t>October 2013</a:t>
            </a:r>
            <a:r>
              <a:rPr lang="en-GB" dirty="0"/>
              <a:t>: </a:t>
            </a:r>
            <a:r>
              <a:rPr lang="en-GB" dirty="0" err="1"/>
              <a:t>Panopto</a:t>
            </a:r>
            <a:r>
              <a:rPr lang="en-GB" dirty="0"/>
              <a:t> upgraded to version 4.4.</a:t>
            </a:r>
            <a:endParaRPr lang="en-US" sz="1600" dirty="0"/>
          </a:p>
          <a:p>
            <a:endParaRPr lang="en-US" dirty="0"/>
          </a:p>
        </p:txBody>
      </p:sp>
      <p:sp>
        <p:nvSpPr>
          <p:cNvPr id="4" name="Slide Number Placeholder 3"/>
          <p:cNvSpPr>
            <a:spLocks noGrp="1"/>
          </p:cNvSpPr>
          <p:nvPr>
            <p:ph type="sldNum" sz="quarter" idx="10"/>
          </p:nvPr>
        </p:nvSpPr>
        <p:spPr/>
        <p:txBody>
          <a:bodyPr/>
          <a:lstStyle/>
          <a:p>
            <a:pPr>
              <a:defRPr/>
            </a:pPr>
            <a:fld id="{1E1D4E66-5ECC-49CD-A1F2-E0DB2A94EE77}" type="slidenum">
              <a:rPr lang="zh-HK" altLang="en-US" smtClean="0"/>
              <a:pPr>
                <a:defRPr/>
              </a:pPr>
              <a:t>24</a:t>
            </a:fld>
            <a:endParaRPr lang="zh-HK" altLang="en-US"/>
          </a:p>
        </p:txBody>
      </p:sp>
    </p:spTree>
    <p:extLst>
      <p:ext uri="{BB962C8B-B14F-4D97-AF65-F5344CB8AC3E}">
        <p14:creationId xmlns:p14="http://schemas.microsoft.com/office/powerpoint/2010/main" val="22872889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HK" dirty="0" err="1" smtClean="0"/>
              <a:t>HKUx</a:t>
            </a:r>
            <a:r>
              <a:rPr lang="en-US" altLang="zh-HK" dirty="0" smtClean="0"/>
              <a:t> on </a:t>
            </a:r>
            <a:r>
              <a:rPr lang="en-US" altLang="zh-HK" dirty="0" err="1" smtClean="0"/>
              <a:t>edX</a:t>
            </a:r>
            <a:r>
              <a:rPr lang="en-US" altLang="zh-HK" dirty="0" smtClean="0"/>
              <a:t> (Harvard &amp; MIT)</a:t>
            </a:r>
            <a:endParaRPr lang="en-US" dirty="0"/>
          </a:p>
        </p:txBody>
      </p:sp>
      <p:sp>
        <p:nvSpPr>
          <p:cNvPr id="4" name="Slide Number Placeholder 3"/>
          <p:cNvSpPr>
            <a:spLocks noGrp="1"/>
          </p:cNvSpPr>
          <p:nvPr>
            <p:ph type="sldNum" sz="quarter" idx="10"/>
          </p:nvPr>
        </p:nvSpPr>
        <p:spPr/>
        <p:txBody>
          <a:bodyPr/>
          <a:lstStyle/>
          <a:p>
            <a:pPr>
              <a:defRPr/>
            </a:pPr>
            <a:fld id="{1E1D4E66-5ECC-49CD-A1F2-E0DB2A94EE77}" type="slidenum">
              <a:rPr lang="zh-HK" altLang="en-US" smtClean="0"/>
              <a:pPr>
                <a:defRPr/>
              </a:pPr>
              <a:t>25</a:t>
            </a:fld>
            <a:endParaRPr lang="zh-HK" altLang="en-US"/>
          </a:p>
        </p:txBody>
      </p:sp>
    </p:spTree>
    <p:extLst>
      <p:ext uri="{BB962C8B-B14F-4D97-AF65-F5344CB8AC3E}">
        <p14:creationId xmlns:p14="http://schemas.microsoft.com/office/powerpoint/2010/main" val="32164133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dirty="0" smtClean="0"/>
              <a:t>These are the areas which IT Services contributes</a:t>
            </a:r>
            <a:r>
              <a:rPr lang="en-US" altLang="zh-TW" baseline="0" dirty="0" smtClean="0"/>
              <a:t> to the support of Teaching and Learning</a:t>
            </a:r>
            <a:endParaRPr lang="zh-TW" altLang="en-US" dirty="0" smtClean="0"/>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PMingLiU" pitchFamily="18" charset="-120"/>
              </a:defRPr>
            </a:lvl1pPr>
            <a:lvl2pPr marL="763233" indent="-293551" eaLnBrk="0" hangingPunct="0">
              <a:spcBef>
                <a:spcPct val="30000"/>
              </a:spcBef>
              <a:defRPr sz="1200">
                <a:solidFill>
                  <a:schemeClr val="tx1"/>
                </a:solidFill>
                <a:latin typeface="Calibri" pitchFamily="34" charset="0"/>
                <a:ea typeface="PMingLiU" pitchFamily="18" charset="-120"/>
              </a:defRPr>
            </a:lvl2pPr>
            <a:lvl3pPr marL="1174204" indent="-234841" eaLnBrk="0" hangingPunct="0">
              <a:spcBef>
                <a:spcPct val="30000"/>
              </a:spcBef>
              <a:defRPr sz="1200">
                <a:solidFill>
                  <a:schemeClr val="tx1"/>
                </a:solidFill>
                <a:latin typeface="Calibri" pitchFamily="34" charset="0"/>
                <a:ea typeface="PMingLiU" pitchFamily="18" charset="-120"/>
              </a:defRPr>
            </a:lvl3pPr>
            <a:lvl4pPr marL="1643885" indent="-234841" eaLnBrk="0" hangingPunct="0">
              <a:spcBef>
                <a:spcPct val="30000"/>
              </a:spcBef>
              <a:defRPr sz="1200">
                <a:solidFill>
                  <a:schemeClr val="tx1"/>
                </a:solidFill>
                <a:latin typeface="Calibri" pitchFamily="34" charset="0"/>
                <a:ea typeface="PMingLiU" pitchFamily="18" charset="-120"/>
              </a:defRPr>
            </a:lvl4pPr>
            <a:lvl5pPr marL="2113567" indent="-234841" eaLnBrk="0" hangingPunct="0">
              <a:spcBef>
                <a:spcPct val="30000"/>
              </a:spcBef>
              <a:defRPr sz="1200">
                <a:solidFill>
                  <a:schemeClr val="tx1"/>
                </a:solidFill>
                <a:latin typeface="Calibri" pitchFamily="34" charset="0"/>
                <a:ea typeface="PMingLiU" pitchFamily="18" charset="-120"/>
              </a:defRPr>
            </a:lvl5pPr>
            <a:lvl6pPr marL="2583249" indent="-234841" eaLnBrk="0" fontAlgn="base" hangingPunct="0">
              <a:spcBef>
                <a:spcPct val="30000"/>
              </a:spcBef>
              <a:spcAft>
                <a:spcPct val="0"/>
              </a:spcAft>
              <a:defRPr sz="1200">
                <a:solidFill>
                  <a:schemeClr val="tx1"/>
                </a:solidFill>
                <a:latin typeface="Calibri" pitchFamily="34" charset="0"/>
                <a:ea typeface="PMingLiU" pitchFamily="18" charset="-120"/>
              </a:defRPr>
            </a:lvl6pPr>
            <a:lvl7pPr marL="3052930" indent="-234841" eaLnBrk="0" fontAlgn="base" hangingPunct="0">
              <a:spcBef>
                <a:spcPct val="30000"/>
              </a:spcBef>
              <a:spcAft>
                <a:spcPct val="0"/>
              </a:spcAft>
              <a:defRPr sz="1200">
                <a:solidFill>
                  <a:schemeClr val="tx1"/>
                </a:solidFill>
                <a:latin typeface="Calibri" pitchFamily="34" charset="0"/>
                <a:ea typeface="PMingLiU" pitchFamily="18" charset="-120"/>
              </a:defRPr>
            </a:lvl7pPr>
            <a:lvl8pPr marL="3522612" indent="-234841" eaLnBrk="0" fontAlgn="base" hangingPunct="0">
              <a:spcBef>
                <a:spcPct val="30000"/>
              </a:spcBef>
              <a:spcAft>
                <a:spcPct val="0"/>
              </a:spcAft>
              <a:defRPr sz="1200">
                <a:solidFill>
                  <a:schemeClr val="tx1"/>
                </a:solidFill>
                <a:latin typeface="Calibri" pitchFamily="34" charset="0"/>
                <a:ea typeface="PMingLiU" pitchFamily="18" charset="-120"/>
              </a:defRPr>
            </a:lvl8pPr>
            <a:lvl9pPr marL="3992293" indent="-234841" eaLnBrk="0" fontAlgn="base" hangingPunct="0">
              <a:spcBef>
                <a:spcPct val="30000"/>
              </a:spcBef>
              <a:spcAft>
                <a:spcPct val="0"/>
              </a:spcAft>
              <a:defRPr sz="1200">
                <a:solidFill>
                  <a:schemeClr val="tx1"/>
                </a:solidFill>
                <a:latin typeface="Calibri" pitchFamily="34" charset="0"/>
                <a:ea typeface="PMingLiU" pitchFamily="18" charset="-120"/>
              </a:defRPr>
            </a:lvl9pPr>
          </a:lstStyle>
          <a:p>
            <a:pPr eaLnBrk="1" hangingPunct="1">
              <a:spcBef>
                <a:spcPct val="0"/>
              </a:spcBef>
            </a:pPr>
            <a:fld id="{50EBC709-4F84-457C-BF9A-A8DACE589C13}" type="slidenum">
              <a:rPr lang="zh-HK" altLang="en-US"/>
              <a:pPr eaLnBrk="1" hangingPunct="1">
                <a:spcBef>
                  <a:spcPct val="0"/>
                </a:spcBef>
              </a:pPr>
              <a:t>26</a:t>
            </a:fld>
            <a:endParaRPr lang="zh-HK" altLang="en-US"/>
          </a:p>
        </p:txBody>
      </p:sp>
    </p:spTree>
    <p:extLst>
      <p:ext uri="{BB962C8B-B14F-4D97-AF65-F5344CB8AC3E}">
        <p14:creationId xmlns:p14="http://schemas.microsoft.com/office/powerpoint/2010/main" val="1659213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fld id="{71D3BD1B-B31F-4969-BBBE-30476F6E140A}" type="slidenum">
              <a:rPr lang="zh-TW" altLang="en-US" smtClean="0"/>
              <a:pPr/>
              <a:t>32</a:t>
            </a:fld>
            <a:endParaRPr lang="zh-TW" altLang="en-US"/>
          </a:p>
        </p:txBody>
      </p:sp>
    </p:spTree>
    <p:extLst>
      <p:ext uri="{BB962C8B-B14F-4D97-AF65-F5344CB8AC3E}">
        <p14:creationId xmlns:p14="http://schemas.microsoft.com/office/powerpoint/2010/main" val="15166192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pic>
        <p:nvPicPr>
          <p:cNvPr id="4" name="Picture 7" descr="H:\dt_GH\HKU\ppt\source\main03a.jp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80513" cy="6884988"/>
          </a:xfrm>
          <a:prstGeom prst="rect">
            <a:avLst/>
          </a:prstGeom>
          <a:noFill/>
          <a:ln w="9525">
            <a:noFill/>
            <a:miter lim="800000"/>
            <a:headEnd/>
            <a:tailEnd/>
          </a:ln>
        </p:spPr>
      </p:pic>
      <p:sp>
        <p:nvSpPr>
          <p:cNvPr id="2" name="標題 1"/>
          <p:cNvSpPr>
            <a:spLocks noGrp="1"/>
          </p:cNvSpPr>
          <p:nvPr>
            <p:ph type="ctrTitle"/>
          </p:nvPr>
        </p:nvSpPr>
        <p:spPr>
          <a:xfrm>
            <a:off x="685800" y="2130425"/>
            <a:ext cx="7772400" cy="1470025"/>
          </a:xfrm>
        </p:spPr>
        <p:txBody>
          <a:bodyPr/>
          <a:lstStyle>
            <a:lvl1pPr>
              <a:defRPr>
                <a:solidFill>
                  <a:srgbClr val="FF0000"/>
                </a:solidFill>
                <a:latin typeface="Trebuchet MS" pitchFamily="34" charset="0"/>
              </a:defRPr>
            </a:lvl1pPr>
          </a:lstStyle>
          <a:p>
            <a:r>
              <a:rPr lang="zh-TW" altLang="en-US" dirty="0" smtClean="0"/>
              <a:t>按一下以編輯母片標題樣式</a:t>
            </a:r>
            <a:endParaRPr lang="zh-HK" altLang="en-US" dirty="0"/>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HK" altLang="en-US"/>
          </a:p>
        </p:txBody>
      </p:sp>
      <p:sp>
        <p:nvSpPr>
          <p:cNvPr id="5" name="日期版面配置區 3"/>
          <p:cNvSpPr>
            <a:spLocks noGrp="1"/>
          </p:cNvSpPr>
          <p:nvPr>
            <p:ph type="dt" sz="half" idx="10"/>
          </p:nvPr>
        </p:nvSpPr>
        <p:spPr/>
        <p:txBody>
          <a:bodyPr/>
          <a:lstStyle>
            <a:lvl1pPr>
              <a:defRPr/>
            </a:lvl1pPr>
          </a:lstStyle>
          <a:p>
            <a:pPr>
              <a:defRPr/>
            </a:pPr>
            <a:fld id="{3808A5C4-BA80-4981-8FCB-85B720DAAC88}" type="datetime1">
              <a:rPr lang="zh-HK" altLang="en-US"/>
              <a:pPr>
                <a:defRPr/>
              </a:pPr>
              <a:t>10/7/2014</a:t>
            </a:fld>
            <a:endParaRPr lang="zh-HK" altLang="en-US"/>
          </a:p>
        </p:txBody>
      </p:sp>
      <p:sp>
        <p:nvSpPr>
          <p:cNvPr id="6" name="頁尾版面配置區 4"/>
          <p:cNvSpPr>
            <a:spLocks noGrp="1"/>
          </p:cNvSpPr>
          <p:nvPr>
            <p:ph type="ftr" sz="quarter" idx="11"/>
          </p:nvPr>
        </p:nvSpPr>
        <p:spPr/>
        <p:txBody>
          <a:bodyPr/>
          <a:lstStyle>
            <a:lvl1pPr>
              <a:defRPr/>
            </a:lvl1pPr>
          </a:lstStyle>
          <a:p>
            <a:pPr>
              <a:defRPr/>
            </a:pPr>
            <a:endParaRPr lang="zh-HK" altLang="en-US"/>
          </a:p>
        </p:txBody>
      </p:sp>
      <p:sp>
        <p:nvSpPr>
          <p:cNvPr id="7" name="投影片編號版面配置區 5"/>
          <p:cNvSpPr>
            <a:spLocks noGrp="1"/>
          </p:cNvSpPr>
          <p:nvPr>
            <p:ph type="sldNum" sz="quarter" idx="12"/>
          </p:nvPr>
        </p:nvSpPr>
        <p:spPr/>
        <p:txBody>
          <a:bodyPr/>
          <a:lstStyle>
            <a:lvl1pPr>
              <a:defRPr/>
            </a:lvl1pPr>
          </a:lstStyle>
          <a:p>
            <a:pPr>
              <a:defRPr/>
            </a:pPr>
            <a:fld id="{E957275D-8055-44F0-8967-1695D95952BE}" type="slidenum">
              <a:rPr lang="zh-HK" altLang="en-US"/>
              <a:pPr>
                <a:defRPr/>
              </a:pPr>
              <a:t>‹#›</a:t>
            </a:fld>
            <a:endParaRPr lang="zh-HK"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按一下以編輯母片標題樣式</a:t>
            </a:r>
            <a:endParaRPr lang="zh-HK" altLang="en-US" dirty="0"/>
          </a:p>
        </p:txBody>
      </p:sp>
      <p:sp>
        <p:nvSpPr>
          <p:cNvPr id="3" name="內容版面配置區 2"/>
          <p:cNvSpPr>
            <a:spLocks noGrp="1"/>
          </p:cNvSpPr>
          <p:nvPr>
            <p:ph idx="1"/>
          </p:nvPr>
        </p:nvSpPr>
        <p:spPr/>
        <p:txBody>
          <a:body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HK" altLang="en-US" dirty="0"/>
          </a:p>
        </p:txBody>
      </p:sp>
      <p:sp>
        <p:nvSpPr>
          <p:cNvPr id="4" name="日期版面配置區 3"/>
          <p:cNvSpPr>
            <a:spLocks noGrp="1"/>
          </p:cNvSpPr>
          <p:nvPr>
            <p:ph type="dt" sz="half" idx="10"/>
          </p:nvPr>
        </p:nvSpPr>
        <p:spPr/>
        <p:txBody>
          <a:bodyPr/>
          <a:lstStyle>
            <a:lvl1pPr>
              <a:defRPr/>
            </a:lvl1pPr>
          </a:lstStyle>
          <a:p>
            <a:pPr>
              <a:defRPr/>
            </a:pPr>
            <a:fld id="{0888E58B-0971-452D-8186-530938791AF6}" type="datetime1">
              <a:rPr lang="zh-HK" altLang="en-US"/>
              <a:pPr>
                <a:defRPr/>
              </a:pPr>
              <a:t>10/7/2014</a:t>
            </a:fld>
            <a:endParaRPr lang="zh-HK" altLang="en-US"/>
          </a:p>
        </p:txBody>
      </p:sp>
      <p:sp>
        <p:nvSpPr>
          <p:cNvPr id="5" name="頁尾版面配置區 4"/>
          <p:cNvSpPr>
            <a:spLocks noGrp="1"/>
          </p:cNvSpPr>
          <p:nvPr>
            <p:ph type="ftr" sz="quarter" idx="11"/>
          </p:nvPr>
        </p:nvSpPr>
        <p:spPr/>
        <p:txBody>
          <a:bodyPr/>
          <a:lstStyle>
            <a:lvl1pPr>
              <a:defRPr/>
            </a:lvl1pPr>
          </a:lstStyle>
          <a:p>
            <a:pPr>
              <a:defRPr/>
            </a:pPr>
            <a:endParaRPr lang="zh-HK" altLang="en-US"/>
          </a:p>
        </p:txBody>
      </p:sp>
      <p:sp>
        <p:nvSpPr>
          <p:cNvPr id="6" name="投影片編號版面配置區 5"/>
          <p:cNvSpPr>
            <a:spLocks noGrp="1"/>
          </p:cNvSpPr>
          <p:nvPr>
            <p:ph type="sldNum" sz="quarter" idx="12"/>
          </p:nvPr>
        </p:nvSpPr>
        <p:spPr/>
        <p:txBody>
          <a:bodyPr/>
          <a:lstStyle>
            <a:lvl1pPr>
              <a:defRPr b="1"/>
            </a:lvl1pPr>
          </a:lstStyle>
          <a:p>
            <a:pPr>
              <a:defRPr/>
            </a:pPr>
            <a:fld id="{48BBE2BA-1D87-4578-93EB-CAC1CD410BA4}" type="slidenum">
              <a:rPr lang="zh-HK" altLang="en-US"/>
              <a:pPr>
                <a:defRPr/>
              </a:pPr>
              <a:t>‹#›</a:t>
            </a:fld>
            <a:endParaRPr lang="zh-HK"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HK"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B3A80AB1-361E-4081-B5C9-8EA19B13D0F6}" type="datetime1">
              <a:rPr lang="zh-HK" altLang="en-US"/>
              <a:pPr>
                <a:defRPr/>
              </a:pPr>
              <a:t>10/7/2014</a:t>
            </a:fld>
            <a:endParaRPr lang="zh-HK" altLang="en-US"/>
          </a:p>
        </p:txBody>
      </p:sp>
      <p:sp>
        <p:nvSpPr>
          <p:cNvPr id="5" name="頁尾版面配置區 4"/>
          <p:cNvSpPr>
            <a:spLocks noGrp="1"/>
          </p:cNvSpPr>
          <p:nvPr>
            <p:ph type="ftr" sz="quarter" idx="11"/>
          </p:nvPr>
        </p:nvSpPr>
        <p:spPr/>
        <p:txBody>
          <a:bodyPr/>
          <a:lstStyle>
            <a:lvl1pPr>
              <a:defRPr/>
            </a:lvl1pPr>
          </a:lstStyle>
          <a:p>
            <a:pPr>
              <a:defRPr/>
            </a:pPr>
            <a:endParaRPr lang="zh-HK" altLang="en-US"/>
          </a:p>
        </p:txBody>
      </p:sp>
      <p:sp>
        <p:nvSpPr>
          <p:cNvPr id="6" name="投影片編號版面配置區 5"/>
          <p:cNvSpPr>
            <a:spLocks noGrp="1"/>
          </p:cNvSpPr>
          <p:nvPr>
            <p:ph type="sldNum" sz="quarter" idx="12"/>
          </p:nvPr>
        </p:nvSpPr>
        <p:spPr/>
        <p:txBody>
          <a:bodyPr/>
          <a:lstStyle>
            <a:lvl1pPr>
              <a:defRPr/>
            </a:lvl1pPr>
          </a:lstStyle>
          <a:p>
            <a:pPr>
              <a:defRPr/>
            </a:pPr>
            <a:fld id="{A0F09FEE-6792-45A9-BF44-B871E1F849B7}" type="slidenum">
              <a:rPr lang="zh-HK" altLang="en-US"/>
              <a:pPr>
                <a:defRPr/>
              </a:pPr>
              <a:t>‹#›</a:t>
            </a:fld>
            <a:endParaRPr lang="zh-HK"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HK"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HK"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HK" altLang="en-US"/>
          </a:p>
        </p:txBody>
      </p:sp>
      <p:sp>
        <p:nvSpPr>
          <p:cNvPr id="5" name="日期版面配置區 3"/>
          <p:cNvSpPr>
            <a:spLocks noGrp="1"/>
          </p:cNvSpPr>
          <p:nvPr>
            <p:ph type="dt" sz="half" idx="10"/>
          </p:nvPr>
        </p:nvSpPr>
        <p:spPr/>
        <p:txBody>
          <a:bodyPr/>
          <a:lstStyle>
            <a:lvl1pPr>
              <a:defRPr/>
            </a:lvl1pPr>
          </a:lstStyle>
          <a:p>
            <a:pPr>
              <a:defRPr/>
            </a:pPr>
            <a:fld id="{6FC2168F-F31D-48F7-90D9-879F899AABDB}" type="datetime1">
              <a:rPr lang="zh-HK" altLang="en-US"/>
              <a:pPr>
                <a:defRPr/>
              </a:pPr>
              <a:t>10/7/2014</a:t>
            </a:fld>
            <a:endParaRPr lang="zh-HK" altLang="en-US"/>
          </a:p>
        </p:txBody>
      </p:sp>
      <p:sp>
        <p:nvSpPr>
          <p:cNvPr id="6" name="頁尾版面配置區 4"/>
          <p:cNvSpPr>
            <a:spLocks noGrp="1"/>
          </p:cNvSpPr>
          <p:nvPr>
            <p:ph type="ftr" sz="quarter" idx="11"/>
          </p:nvPr>
        </p:nvSpPr>
        <p:spPr/>
        <p:txBody>
          <a:bodyPr/>
          <a:lstStyle>
            <a:lvl1pPr>
              <a:defRPr/>
            </a:lvl1pPr>
          </a:lstStyle>
          <a:p>
            <a:pPr>
              <a:defRPr/>
            </a:pPr>
            <a:endParaRPr lang="zh-HK" altLang="en-US"/>
          </a:p>
        </p:txBody>
      </p:sp>
      <p:sp>
        <p:nvSpPr>
          <p:cNvPr id="7" name="投影片編號版面配置區 5"/>
          <p:cNvSpPr>
            <a:spLocks noGrp="1"/>
          </p:cNvSpPr>
          <p:nvPr>
            <p:ph type="sldNum" sz="quarter" idx="12"/>
          </p:nvPr>
        </p:nvSpPr>
        <p:spPr/>
        <p:txBody>
          <a:bodyPr/>
          <a:lstStyle>
            <a:lvl1pPr>
              <a:defRPr/>
            </a:lvl1pPr>
          </a:lstStyle>
          <a:p>
            <a:pPr>
              <a:defRPr/>
            </a:pPr>
            <a:fld id="{BFCF8056-0D8D-4968-AD3E-0C85703165E8}" type="slidenum">
              <a:rPr lang="zh-HK" altLang="en-US"/>
              <a:pPr>
                <a:defRPr/>
              </a:pPr>
              <a:t>‹#›</a:t>
            </a:fld>
            <a:endParaRPr lang="zh-HK"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HK"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HK"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HK" altLang="en-US"/>
          </a:p>
        </p:txBody>
      </p:sp>
      <p:sp>
        <p:nvSpPr>
          <p:cNvPr id="7" name="日期版面配置區 3"/>
          <p:cNvSpPr>
            <a:spLocks noGrp="1"/>
          </p:cNvSpPr>
          <p:nvPr>
            <p:ph type="dt" sz="half" idx="10"/>
          </p:nvPr>
        </p:nvSpPr>
        <p:spPr/>
        <p:txBody>
          <a:bodyPr/>
          <a:lstStyle>
            <a:lvl1pPr>
              <a:defRPr/>
            </a:lvl1pPr>
          </a:lstStyle>
          <a:p>
            <a:pPr>
              <a:defRPr/>
            </a:pPr>
            <a:fld id="{3CFBBD3D-A937-4AC0-A6D4-679EDA730E23}" type="datetime1">
              <a:rPr lang="zh-HK" altLang="en-US"/>
              <a:pPr>
                <a:defRPr/>
              </a:pPr>
              <a:t>10/7/2014</a:t>
            </a:fld>
            <a:endParaRPr lang="zh-HK" altLang="en-US"/>
          </a:p>
        </p:txBody>
      </p:sp>
      <p:sp>
        <p:nvSpPr>
          <p:cNvPr id="8" name="頁尾版面配置區 4"/>
          <p:cNvSpPr>
            <a:spLocks noGrp="1"/>
          </p:cNvSpPr>
          <p:nvPr>
            <p:ph type="ftr" sz="quarter" idx="11"/>
          </p:nvPr>
        </p:nvSpPr>
        <p:spPr/>
        <p:txBody>
          <a:bodyPr/>
          <a:lstStyle>
            <a:lvl1pPr>
              <a:defRPr/>
            </a:lvl1pPr>
          </a:lstStyle>
          <a:p>
            <a:pPr>
              <a:defRPr/>
            </a:pPr>
            <a:endParaRPr lang="zh-HK" altLang="en-US"/>
          </a:p>
        </p:txBody>
      </p:sp>
      <p:sp>
        <p:nvSpPr>
          <p:cNvPr id="9" name="投影片編號版面配置區 5"/>
          <p:cNvSpPr>
            <a:spLocks noGrp="1"/>
          </p:cNvSpPr>
          <p:nvPr>
            <p:ph type="sldNum" sz="quarter" idx="12"/>
          </p:nvPr>
        </p:nvSpPr>
        <p:spPr/>
        <p:txBody>
          <a:bodyPr/>
          <a:lstStyle>
            <a:lvl1pPr>
              <a:defRPr/>
            </a:lvl1pPr>
          </a:lstStyle>
          <a:p>
            <a:pPr>
              <a:defRPr/>
            </a:pPr>
            <a:fld id="{1B682230-BEAC-4862-AA34-A88978FFC4CB}" type="slidenum">
              <a:rPr lang="zh-HK" altLang="en-US"/>
              <a:pPr>
                <a:defRPr/>
              </a:pPr>
              <a:t>‹#›</a:t>
            </a:fld>
            <a:endParaRPr lang="zh-HK"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HK" altLang="en-US"/>
          </a:p>
        </p:txBody>
      </p:sp>
      <p:sp>
        <p:nvSpPr>
          <p:cNvPr id="3" name="日期版面配置區 3"/>
          <p:cNvSpPr>
            <a:spLocks noGrp="1"/>
          </p:cNvSpPr>
          <p:nvPr>
            <p:ph type="dt" sz="half" idx="10"/>
          </p:nvPr>
        </p:nvSpPr>
        <p:spPr/>
        <p:txBody>
          <a:bodyPr/>
          <a:lstStyle>
            <a:lvl1pPr>
              <a:defRPr/>
            </a:lvl1pPr>
          </a:lstStyle>
          <a:p>
            <a:pPr>
              <a:defRPr/>
            </a:pPr>
            <a:fld id="{C37BAA17-54A4-46BA-8D9D-AA23D97127B5}" type="datetime1">
              <a:rPr lang="zh-HK" altLang="en-US"/>
              <a:pPr>
                <a:defRPr/>
              </a:pPr>
              <a:t>10/7/2014</a:t>
            </a:fld>
            <a:endParaRPr lang="zh-HK" altLang="en-US"/>
          </a:p>
        </p:txBody>
      </p:sp>
      <p:sp>
        <p:nvSpPr>
          <p:cNvPr id="4" name="頁尾版面配置區 4"/>
          <p:cNvSpPr>
            <a:spLocks noGrp="1"/>
          </p:cNvSpPr>
          <p:nvPr>
            <p:ph type="ftr" sz="quarter" idx="11"/>
          </p:nvPr>
        </p:nvSpPr>
        <p:spPr/>
        <p:txBody>
          <a:bodyPr/>
          <a:lstStyle>
            <a:lvl1pPr>
              <a:defRPr/>
            </a:lvl1pPr>
          </a:lstStyle>
          <a:p>
            <a:pPr>
              <a:defRPr/>
            </a:pPr>
            <a:endParaRPr lang="zh-HK" altLang="en-US"/>
          </a:p>
        </p:txBody>
      </p:sp>
      <p:sp>
        <p:nvSpPr>
          <p:cNvPr id="5" name="投影片編號版面配置區 5"/>
          <p:cNvSpPr>
            <a:spLocks noGrp="1"/>
          </p:cNvSpPr>
          <p:nvPr>
            <p:ph type="sldNum" sz="quarter" idx="12"/>
          </p:nvPr>
        </p:nvSpPr>
        <p:spPr/>
        <p:txBody>
          <a:bodyPr/>
          <a:lstStyle>
            <a:lvl1pPr>
              <a:defRPr/>
            </a:lvl1pPr>
          </a:lstStyle>
          <a:p>
            <a:pPr>
              <a:defRPr/>
            </a:pPr>
            <a:fld id="{E6A125BB-BAD5-4988-AF6E-8A922607BEFA}" type="slidenum">
              <a:rPr lang="zh-HK" altLang="en-US"/>
              <a:pPr>
                <a:defRPr/>
              </a:pPr>
              <a:t>‹#›</a:t>
            </a:fld>
            <a:endParaRPr lang="zh-HK"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28F5AB4D-FCBF-4C34-95FE-A0C80837AAF9}" type="datetime1">
              <a:rPr lang="zh-HK" altLang="en-US"/>
              <a:pPr>
                <a:defRPr/>
              </a:pPr>
              <a:t>10/7/2014</a:t>
            </a:fld>
            <a:endParaRPr lang="zh-HK" altLang="en-US"/>
          </a:p>
        </p:txBody>
      </p:sp>
      <p:sp>
        <p:nvSpPr>
          <p:cNvPr id="3" name="頁尾版面配置區 4"/>
          <p:cNvSpPr>
            <a:spLocks noGrp="1"/>
          </p:cNvSpPr>
          <p:nvPr>
            <p:ph type="ftr" sz="quarter" idx="11"/>
          </p:nvPr>
        </p:nvSpPr>
        <p:spPr/>
        <p:txBody>
          <a:bodyPr/>
          <a:lstStyle>
            <a:lvl1pPr>
              <a:defRPr/>
            </a:lvl1pPr>
          </a:lstStyle>
          <a:p>
            <a:pPr>
              <a:defRPr/>
            </a:pPr>
            <a:endParaRPr lang="zh-HK" altLang="en-US"/>
          </a:p>
        </p:txBody>
      </p:sp>
      <p:sp>
        <p:nvSpPr>
          <p:cNvPr id="4" name="投影片編號版面配置區 5"/>
          <p:cNvSpPr>
            <a:spLocks noGrp="1"/>
          </p:cNvSpPr>
          <p:nvPr>
            <p:ph type="sldNum" sz="quarter" idx="12"/>
          </p:nvPr>
        </p:nvSpPr>
        <p:spPr/>
        <p:txBody>
          <a:bodyPr/>
          <a:lstStyle>
            <a:lvl1pPr>
              <a:defRPr/>
            </a:lvl1pPr>
          </a:lstStyle>
          <a:p>
            <a:pPr>
              <a:defRPr/>
            </a:pPr>
            <a:fld id="{6FB32C59-A26E-4D39-AED0-0174536B099E}" type="slidenum">
              <a:rPr lang="zh-HK" altLang="en-US"/>
              <a:pPr>
                <a:defRPr/>
              </a:pPr>
              <a:t>‹#›</a:t>
            </a:fld>
            <a:endParaRPr lang="zh-HK"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HK"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HK"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2BC59E28-29A7-4900-9DE4-E907C5EB5155}" type="datetime1">
              <a:rPr lang="zh-HK" altLang="en-US"/>
              <a:pPr>
                <a:defRPr/>
              </a:pPr>
              <a:t>10/7/2014</a:t>
            </a:fld>
            <a:endParaRPr lang="zh-HK" altLang="en-US"/>
          </a:p>
        </p:txBody>
      </p:sp>
      <p:sp>
        <p:nvSpPr>
          <p:cNvPr id="6" name="頁尾版面配置區 4"/>
          <p:cNvSpPr>
            <a:spLocks noGrp="1"/>
          </p:cNvSpPr>
          <p:nvPr>
            <p:ph type="ftr" sz="quarter" idx="11"/>
          </p:nvPr>
        </p:nvSpPr>
        <p:spPr/>
        <p:txBody>
          <a:bodyPr/>
          <a:lstStyle>
            <a:lvl1pPr>
              <a:defRPr/>
            </a:lvl1pPr>
          </a:lstStyle>
          <a:p>
            <a:pPr>
              <a:defRPr/>
            </a:pPr>
            <a:endParaRPr lang="zh-HK" altLang="en-US"/>
          </a:p>
        </p:txBody>
      </p:sp>
      <p:sp>
        <p:nvSpPr>
          <p:cNvPr id="7" name="投影片編號版面配置區 5"/>
          <p:cNvSpPr>
            <a:spLocks noGrp="1"/>
          </p:cNvSpPr>
          <p:nvPr>
            <p:ph type="sldNum" sz="quarter" idx="12"/>
          </p:nvPr>
        </p:nvSpPr>
        <p:spPr/>
        <p:txBody>
          <a:bodyPr/>
          <a:lstStyle>
            <a:lvl1pPr>
              <a:defRPr/>
            </a:lvl1pPr>
          </a:lstStyle>
          <a:p>
            <a:pPr>
              <a:defRPr/>
            </a:pPr>
            <a:fld id="{61D7F5C2-846B-426F-8850-5B22DADF6515}" type="slidenum">
              <a:rPr lang="zh-HK" altLang="en-US"/>
              <a:pPr>
                <a:defRPr/>
              </a:pPr>
              <a:t>‹#›</a:t>
            </a:fld>
            <a:endParaRPr lang="zh-HK"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HK" alt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HK"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5173CC6B-DAAF-467A-9082-8AE683E42688}" type="datetime1">
              <a:rPr lang="zh-HK" altLang="en-US"/>
              <a:pPr>
                <a:defRPr/>
              </a:pPr>
              <a:t>10/7/2014</a:t>
            </a:fld>
            <a:endParaRPr lang="zh-HK" altLang="en-US"/>
          </a:p>
        </p:txBody>
      </p:sp>
      <p:sp>
        <p:nvSpPr>
          <p:cNvPr id="6" name="頁尾版面配置區 4"/>
          <p:cNvSpPr>
            <a:spLocks noGrp="1"/>
          </p:cNvSpPr>
          <p:nvPr>
            <p:ph type="ftr" sz="quarter" idx="11"/>
          </p:nvPr>
        </p:nvSpPr>
        <p:spPr/>
        <p:txBody>
          <a:bodyPr/>
          <a:lstStyle>
            <a:lvl1pPr>
              <a:defRPr/>
            </a:lvl1pPr>
          </a:lstStyle>
          <a:p>
            <a:pPr>
              <a:defRPr/>
            </a:pPr>
            <a:endParaRPr lang="zh-HK" altLang="en-US"/>
          </a:p>
        </p:txBody>
      </p:sp>
      <p:sp>
        <p:nvSpPr>
          <p:cNvPr id="7" name="投影片編號版面配置區 5"/>
          <p:cNvSpPr>
            <a:spLocks noGrp="1"/>
          </p:cNvSpPr>
          <p:nvPr>
            <p:ph type="sldNum" sz="quarter" idx="12"/>
          </p:nvPr>
        </p:nvSpPr>
        <p:spPr/>
        <p:txBody>
          <a:bodyPr/>
          <a:lstStyle>
            <a:lvl1pPr>
              <a:defRPr/>
            </a:lvl1pPr>
          </a:lstStyle>
          <a:p>
            <a:pPr>
              <a:defRPr/>
            </a:pPr>
            <a:fld id="{2B6EC8D9-74C8-4810-90B7-E5742023B668}" type="slidenum">
              <a:rPr lang="zh-HK" altLang="en-US"/>
              <a:pPr>
                <a:defRPr/>
              </a:pPr>
              <a:t>‹#›</a:t>
            </a:fld>
            <a:endParaRPr lang="zh-HK"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HK"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HK" altLang="en-US"/>
          </a:p>
        </p:txBody>
      </p:sp>
      <p:sp>
        <p:nvSpPr>
          <p:cNvPr id="4" name="日期版面配置區 3"/>
          <p:cNvSpPr>
            <a:spLocks noGrp="1"/>
          </p:cNvSpPr>
          <p:nvPr>
            <p:ph type="dt" sz="half" idx="10"/>
          </p:nvPr>
        </p:nvSpPr>
        <p:spPr/>
        <p:txBody>
          <a:bodyPr/>
          <a:lstStyle>
            <a:lvl1pPr>
              <a:defRPr/>
            </a:lvl1pPr>
          </a:lstStyle>
          <a:p>
            <a:pPr>
              <a:defRPr/>
            </a:pPr>
            <a:fld id="{2B295B3E-8F40-4E90-BC0A-A1ACC280624C}" type="datetime1">
              <a:rPr lang="zh-HK" altLang="en-US"/>
              <a:pPr>
                <a:defRPr/>
              </a:pPr>
              <a:t>10/7/2014</a:t>
            </a:fld>
            <a:endParaRPr lang="zh-HK" altLang="en-US"/>
          </a:p>
        </p:txBody>
      </p:sp>
      <p:sp>
        <p:nvSpPr>
          <p:cNvPr id="5" name="頁尾版面配置區 4"/>
          <p:cNvSpPr>
            <a:spLocks noGrp="1"/>
          </p:cNvSpPr>
          <p:nvPr>
            <p:ph type="ftr" sz="quarter" idx="11"/>
          </p:nvPr>
        </p:nvSpPr>
        <p:spPr/>
        <p:txBody>
          <a:bodyPr/>
          <a:lstStyle>
            <a:lvl1pPr>
              <a:defRPr/>
            </a:lvl1pPr>
          </a:lstStyle>
          <a:p>
            <a:pPr>
              <a:defRPr/>
            </a:pPr>
            <a:endParaRPr lang="zh-HK" altLang="en-US"/>
          </a:p>
        </p:txBody>
      </p:sp>
      <p:sp>
        <p:nvSpPr>
          <p:cNvPr id="6" name="投影片編號版面配置區 5"/>
          <p:cNvSpPr>
            <a:spLocks noGrp="1"/>
          </p:cNvSpPr>
          <p:nvPr>
            <p:ph type="sldNum" sz="quarter" idx="12"/>
          </p:nvPr>
        </p:nvSpPr>
        <p:spPr/>
        <p:txBody>
          <a:bodyPr/>
          <a:lstStyle>
            <a:lvl1pPr>
              <a:defRPr/>
            </a:lvl1pPr>
          </a:lstStyle>
          <a:p>
            <a:pPr>
              <a:defRPr/>
            </a:pPr>
            <a:fld id="{14ACA336-BDC6-4F5E-9C7C-4FC716CCE4E0}" type="slidenum">
              <a:rPr lang="zh-HK" altLang="en-US"/>
              <a:pPr>
                <a:defRPr/>
              </a:pPr>
              <a:t>‹#›</a:t>
            </a:fld>
            <a:endParaRPr lang="zh-HK"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HK"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HK" altLang="en-US"/>
          </a:p>
        </p:txBody>
      </p:sp>
      <p:sp>
        <p:nvSpPr>
          <p:cNvPr id="4" name="日期版面配置區 3"/>
          <p:cNvSpPr>
            <a:spLocks noGrp="1"/>
          </p:cNvSpPr>
          <p:nvPr>
            <p:ph type="dt" sz="half" idx="10"/>
          </p:nvPr>
        </p:nvSpPr>
        <p:spPr/>
        <p:txBody>
          <a:bodyPr/>
          <a:lstStyle>
            <a:lvl1pPr>
              <a:defRPr/>
            </a:lvl1pPr>
          </a:lstStyle>
          <a:p>
            <a:pPr>
              <a:defRPr/>
            </a:pPr>
            <a:fld id="{70F9C7B7-3D7A-4E5A-8A04-EB9F5FCA59E3}" type="datetime1">
              <a:rPr lang="zh-HK" altLang="en-US"/>
              <a:pPr>
                <a:defRPr/>
              </a:pPr>
              <a:t>10/7/2014</a:t>
            </a:fld>
            <a:endParaRPr lang="zh-HK" altLang="en-US"/>
          </a:p>
        </p:txBody>
      </p:sp>
      <p:sp>
        <p:nvSpPr>
          <p:cNvPr id="5" name="頁尾版面配置區 4"/>
          <p:cNvSpPr>
            <a:spLocks noGrp="1"/>
          </p:cNvSpPr>
          <p:nvPr>
            <p:ph type="ftr" sz="quarter" idx="11"/>
          </p:nvPr>
        </p:nvSpPr>
        <p:spPr/>
        <p:txBody>
          <a:bodyPr/>
          <a:lstStyle>
            <a:lvl1pPr>
              <a:defRPr/>
            </a:lvl1pPr>
          </a:lstStyle>
          <a:p>
            <a:pPr>
              <a:defRPr/>
            </a:pPr>
            <a:endParaRPr lang="zh-HK" altLang="en-US"/>
          </a:p>
        </p:txBody>
      </p:sp>
      <p:sp>
        <p:nvSpPr>
          <p:cNvPr id="6" name="投影片編號版面配置區 5"/>
          <p:cNvSpPr>
            <a:spLocks noGrp="1"/>
          </p:cNvSpPr>
          <p:nvPr>
            <p:ph type="sldNum" sz="quarter" idx="12"/>
          </p:nvPr>
        </p:nvSpPr>
        <p:spPr/>
        <p:txBody>
          <a:bodyPr/>
          <a:lstStyle>
            <a:lvl1pPr>
              <a:defRPr/>
            </a:lvl1pPr>
          </a:lstStyle>
          <a:p>
            <a:pPr>
              <a:defRPr/>
            </a:pPr>
            <a:fld id="{604B9481-295E-4B4C-8E3D-237243364FE1}" type="slidenum">
              <a:rPr lang="zh-HK" altLang="en-US"/>
              <a:pPr>
                <a:defRPr/>
              </a:pPr>
              <a:t>‹#›</a:t>
            </a:fld>
            <a:endParaRPr lang="zh-HK"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8" descr="H:\dt_GH\HKU\ppt\source\main04b.jpg"/>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1027" name="標題版面配置區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endParaRPr lang="zh-HK" altLang="en-US" smtClean="0"/>
          </a:p>
        </p:txBody>
      </p:sp>
      <p:sp>
        <p:nvSpPr>
          <p:cNvPr id="1028" name="文字版面配置區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HK" altLang="en-US" smtClean="0"/>
          </a:p>
        </p:txBody>
      </p:sp>
      <p:sp>
        <p:nvSpPr>
          <p:cNvPr id="4" name="日期版面配置區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kumimoji="0" sz="1200">
                <a:solidFill>
                  <a:srgbClr val="898989"/>
                </a:solidFill>
                <a:ea typeface="新細明體" charset="-120"/>
                <a:cs typeface="+mn-cs"/>
              </a:defRPr>
            </a:lvl1pPr>
          </a:lstStyle>
          <a:p>
            <a:pPr>
              <a:defRPr/>
            </a:pPr>
            <a:fld id="{65BA1213-E24C-4964-88B5-277534AFF1CD}" type="datetime1">
              <a:rPr lang="zh-HK" altLang="en-US"/>
              <a:pPr>
                <a:defRPr/>
              </a:pPr>
              <a:t>10/7/2014</a:t>
            </a:fld>
            <a:endParaRPr lang="zh-HK"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kumimoji="0" sz="1200">
                <a:solidFill>
                  <a:srgbClr val="898989"/>
                </a:solidFill>
                <a:ea typeface="新細明體" charset="-120"/>
                <a:cs typeface="+mn-cs"/>
              </a:defRPr>
            </a:lvl1pPr>
          </a:lstStyle>
          <a:p>
            <a:pPr>
              <a:defRPr/>
            </a:pPr>
            <a:endParaRPr lang="zh-HK"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kumimoji="0" sz="1000" i="1">
                <a:solidFill>
                  <a:srgbClr val="898989"/>
                </a:solidFill>
                <a:latin typeface="Trebuchet MS" pitchFamily="34" charset="0"/>
                <a:ea typeface="新細明體" charset="-120"/>
                <a:cs typeface="+mn-cs"/>
              </a:defRPr>
            </a:lvl1pPr>
          </a:lstStyle>
          <a:p>
            <a:pPr>
              <a:defRPr/>
            </a:pPr>
            <a:r>
              <a:rPr lang="en-US" altLang="zh-HK"/>
              <a:t>page. </a:t>
            </a:r>
            <a:fld id="{8E44CF15-CAB7-4723-9C80-C3E52E63AD2C}" type="slidenum">
              <a:rPr lang="zh-HK" altLang="en-US"/>
              <a:pPr>
                <a:defRPr/>
              </a:pPr>
              <a:t>‹#›</a:t>
            </a:fld>
            <a:endParaRPr lang="zh-HK" altLang="en-US"/>
          </a:p>
        </p:txBody>
      </p:sp>
    </p:spTree>
  </p:cSld>
  <p:clrMap bg1="lt1" tx1="dk1" bg2="lt2" tx2="dk2" accent1="accent1" accent2="accent2" accent3="accent3" accent4="accent4" accent5="accent5" accent6="accent6" hlink="hlink" folHlink="folHlink"/>
  <p:sldLayoutIdLst>
    <p:sldLayoutId id="2147484204" r:id="rId1"/>
    <p:sldLayoutId id="2147484205" r:id="rId2"/>
    <p:sldLayoutId id="2147484206" r:id="rId3"/>
    <p:sldLayoutId id="2147484207" r:id="rId4"/>
    <p:sldLayoutId id="2147484208" r:id="rId5"/>
    <p:sldLayoutId id="2147484209" r:id="rId6"/>
    <p:sldLayoutId id="2147484210" r:id="rId7"/>
    <p:sldLayoutId id="2147484211" r:id="rId8"/>
    <p:sldLayoutId id="2147484212" r:id="rId9"/>
    <p:sldLayoutId id="2147484213" r:id="rId10"/>
    <p:sldLayoutId id="2147484214"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fontAlgn="base">
        <a:spcBef>
          <a:spcPct val="0"/>
        </a:spcBef>
        <a:spcAft>
          <a:spcPct val="0"/>
        </a:spcAft>
        <a:defRPr sz="4400">
          <a:solidFill>
            <a:schemeClr val="tx1"/>
          </a:solidFill>
          <a:latin typeface="Calibri" pitchFamily="34" charset="0"/>
          <a:ea typeface="新細明體" charset="-120"/>
        </a:defRPr>
      </a:lvl6pPr>
      <a:lvl7pPr marL="914400" algn="ctr" rtl="0" fontAlgn="base">
        <a:spcBef>
          <a:spcPct val="0"/>
        </a:spcBef>
        <a:spcAft>
          <a:spcPct val="0"/>
        </a:spcAft>
        <a:defRPr sz="4400">
          <a:solidFill>
            <a:schemeClr val="tx1"/>
          </a:solidFill>
          <a:latin typeface="Calibri" pitchFamily="34" charset="0"/>
          <a:ea typeface="新細明體" charset="-120"/>
        </a:defRPr>
      </a:lvl7pPr>
      <a:lvl8pPr marL="1371600" algn="ctr" rtl="0" fontAlgn="base">
        <a:spcBef>
          <a:spcPct val="0"/>
        </a:spcBef>
        <a:spcAft>
          <a:spcPct val="0"/>
        </a:spcAft>
        <a:defRPr sz="4400">
          <a:solidFill>
            <a:schemeClr val="tx1"/>
          </a:solidFill>
          <a:latin typeface="Calibri" pitchFamily="34" charset="0"/>
          <a:ea typeface="新細明體" charset="-120"/>
        </a:defRPr>
      </a:lvl8pPr>
      <a:lvl9pPr marL="1828800" algn="ctr" rtl="0" fontAlgn="base">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6.xml"/><Relationship Id="rId7"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8.wmf"/><Relationship Id="rId5" Type="http://schemas.openxmlformats.org/officeDocument/2006/relationships/package" Target="../embeddings/Microsoft_PowerPoint_Presentation1.pptx"/><Relationship Id="rId10" Type="http://schemas.microsoft.com/office/2007/relationships/hdphoto" Target="../media/hdphoto2.wdp"/><Relationship Id="rId4" Type="http://schemas.openxmlformats.org/officeDocument/2006/relationships/oleObject" Target="../embeddings/oleObject1.bin"/><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6.xml"/><Relationship Id="rId5" Type="http://schemas.openxmlformats.org/officeDocument/2006/relationships/image" Target="../media/image42.jpeg"/><Relationship Id="rId4" Type="http://schemas.openxmlformats.org/officeDocument/2006/relationships/image" Target="../media/image41.jpeg"/></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image" Target="../media/image47.jpeg"/></Relationships>
</file>

<file path=ppt/slides/_rels/slide3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3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 Id="rId5" Type="http://schemas.openxmlformats.org/officeDocument/2006/relationships/image" Target="../media/image58.jpeg"/><Relationship Id="rId4" Type="http://schemas.openxmlformats.org/officeDocument/2006/relationships/image" Target="../media/image57.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1.jpeg"/><Relationship Id="rId7" Type="http://schemas.openxmlformats.org/officeDocument/2006/relationships/image" Target="../media/image65.jpeg"/><Relationship Id="rId2" Type="http://schemas.openxmlformats.org/officeDocument/2006/relationships/image" Target="../media/image60.jpeg"/><Relationship Id="rId1" Type="http://schemas.openxmlformats.org/officeDocument/2006/relationships/slideLayout" Target="../slideLayouts/slideLayout2.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42.xml.rels><?xml version="1.0" encoding="UTF-8" standalone="yes"?>
<Relationships xmlns="http://schemas.openxmlformats.org/package/2006/relationships"><Relationship Id="rId3" Type="http://schemas.openxmlformats.org/officeDocument/2006/relationships/image" Target="../media/image67.jpeg"/><Relationship Id="rId7" Type="http://schemas.openxmlformats.org/officeDocument/2006/relationships/image" Target="../media/image71.jpeg"/><Relationship Id="rId2" Type="http://schemas.openxmlformats.org/officeDocument/2006/relationships/image" Target="../media/image66.jpeg"/><Relationship Id="rId1" Type="http://schemas.openxmlformats.org/officeDocument/2006/relationships/slideLayout" Target="../slideLayouts/slideLayout2.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4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副標題 2"/>
          <p:cNvSpPr>
            <a:spLocks noGrp="1"/>
          </p:cNvSpPr>
          <p:nvPr>
            <p:ph type="subTitle" idx="1"/>
          </p:nvPr>
        </p:nvSpPr>
        <p:spPr>
          <a:xfrm>
            <a:off x="3886200" y="3962400"/>
            <a:ext cx="3994149" cy="900112"/>
          </a:xfrm>
        </p:spPr>
        <p:txBody>
          <a:bodyPr/>
          <a:lstStyle/>
          <a:p>
            <a:pPr eaLnBrk="1" hangingPunct="1"/>
            <a:r>
              <a:rPr lang="en-US" altLang="zh-HK" sz="2800" dirty="0" smtClean="0">
                <a:solidFill>
                  <a:schemeClr val="tx1"/>
                </a:solidFill>
                <a:latin typeface="Trebuchet MS" pitchFamily="34" charset="0"/>
              </a:rPr>
              <a:t>Toni Kelly</a:t>
            </a:r>
          </a:p>
          <a:p>
            <a:pPr eaLnBrk="1" hangingPunct="1"/>
            <a:r>
              <a:rPr lang="en-US" altLang="zh-HK" sz="2800" dirty="0" smtClean="0">
                <a:solidFill>
                  <a:schemeClr val="tx1"/>
                </a:solidFill>
                <a:latin typeface="Trebuchet MS" pitchFamily="34" charset="0"/>
              </a:rPr>
              <a:t>17</a:t>
            </a:r>
            <a:r>
              <a:rPr lang="en-US" altLang="zh-HK" sz="2800" baseline="30000" dirty="0" smtClean="0">
                <a:solidFill>
                  <a:schemeClr val="tx1"/>
                </a:solidFill>
                <a:latin typeface="Trebuchet MS" pitchFamily="34" charset="0"/>
              </a:rPr>
              <a:t>th</a:t>
            </a:r>
            <a:r>
              <a:rPr lang="en-US" altLang="zh-HK" sz="2800" dirty="0" smtClean="0">
                <a:solidFill>
                  <a:schemeClr val="tx1"/>
                </a:solidFill>
                <a:latin typeface="Trebuchet MS" pitchFamily="34" charset="0"/>
              </a:rPr>
              <a:t> June 2014</a:t>
            </a:r>
            <a:endParaRPr lang="zh-HK" altLang="en-US" sz="2800" dirty="0" smtClean="0">
              <a:solidFill>
                <a:schemeClr val="tx1"/>
              </a:solidFill>
              <a:latin typeface="Trebuchet MS" pitchFamily="34" charset="0"/>
            </a:endParaRPr>
          </a:p>
        </p:txBody>
      </p:sp>
      <p:sp>
        <p:nvSpPr>
          <p:cNvPr id="13315" name="Title 3"/>
          <p:cNvSpPr>
            <a:spLocks noGrp="1"/>
          </p:cNvSpPr>
          <p:nvPr>
            <p:ph type="ctrTitle"/>
          </p:nvPr>
        </p:nvSpPr>
        <p:spPr>
          <a:xfrm>
            <a:off x="609600" y="1916113"/>
            <a:ext cx="8210550" cy="1470025"/>
          </a:xfrm>
        </p:spPr>
        <p:txBody>
          <a:bodyPr lIns="0" rIns="0" anchor="ctr"/>
          <a:lstStyle/>
          <a:p>
            <a:r>
              <a:rPr lang="en-US" altLang="zh-TW" dirty="0" smtClean="0">
                <a:solidFill>
                  <a:schemeClr val="tx1"/>
                </a:solidFill>
              </a:rPr>
              <a:t>When West meets East</a:t>
            </a:r>
            <a:br>
              <a:rPr lang="en-US" altLang="zh-TW" dirty="0" smtClean="0">
                <a:solidFill>
                  <a:schemeClr val="tx1"/>
                </a:solidFill>
              </a:rPr>
            </a:br>
            <a:r>
              <a:rPr lang="en-US" altLang="zh-TW" dirty="0" smtClean="0">
                <a:solidFill>
                  <a:schemeClr val="tx1"/>
                </a:solidFill>
              </a:rPr>
              <a:t>From Birmingham to Hong Kong</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a:p>
            <a:r>
              <a:rPr lang="en-US" dirty="0" smtClean="0"/>
              <a:t>Aston Webb Building</a:t>
            </a:r>
            <a:endParaRPr lang="en-US" dirty="0"/>
          </a:p>
        </p:txBody>
      </p:sp>
      <p:sp>
        <p:nvSpPr>
          <p:cNvPr id="4" name="Slide Number Placeholder 3"/>
          <p:cNvSpPr>
            <a:spLocks noGrp="1"/>
          </p:cNvSpPr>
          <p:nvPr>
            <p:ph type="sldNum" sz="quarter" idx="12"/>
          </p:nvPr>
        </p:nvSpPr>
        <p:spPr/>
        <p:txBody>
          <a:bodyPr/>
          <a:lstStyle/>
          <a:p>
            <a:pPr>
              <a:defRPr/>
            </a:pPr>
            <a:fld id="{48BBE2BA-1D87-4578-93EB-CAC1CD410BA4}" type="slidenum">
              <a:rPr lang="zh-HK" altLang="en-US" smtClean="0"/>
              <a:pPr>
                <a:defRPr/>
              </a:pPr>
              <a:t>2</a:t>
            </a:fld>
            <a:endParaRPr lang="zh-HK" altLang="en-US"/>
          </a:p>
        </p:txBody>
      </p:sp>
      <p:pic>
        <p:nvPicPr>
          <p:cNvPr id="5" name="Picture 4" descr="IMG_0557.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143961"/>
            <a:ext cx="9144000" cy="9130605"/>
          </a:xfrm>
          <a:prstGeom prst="rect">
            <a:avLst/>
          </a:prstGeom>
        </p:spPr>
      </p:pic>
    </p:spTree>
    <p:extLst>
      <p:ext uri="{BB962C8B-B14F-4D97-AF65-F5344CB8AC3E}">
        <p14:creationId xmlns:p14="http://schemas.microsoft.com/office/powerpoint/2010/main" val="35299484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 descr="IMG_6596.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14400" y="622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投影片編號版面配置區 6"/>
          <p:cNvSpPr txBox="1">
            <a:spLocks noGrp="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sz="2400">
                <a:solidFill>
                  <a:schemeClr val="tx1"/>
                </a:solidFill>
                <a:latin typeface="Arial" pitchFamily="34" charset="0"/>
                <a:ea typeface="新細明體" pitchFamily="18" charset="-120"/>
              </a:defRPr>
            </a:lvl1pPr>
            <a:lvl2pPr marL="742950" indent="-285750" eaLnBrk="0" hangingPunct="0">
              <a:defRPr kumimoji="1" sz="2400">
                <a:solidFill>
                  <a:schemeClr val="tx1"/>
                </a:solidFill>
                <a:latin typeface="Arial" pitchFamily="34" charset="0"/>
                <a:ea typeface="新細明體" pitchFamily="18" charset="-120"/>
              </a:defRPr>
            </a:lvl2pPr>
            <a:lvl3pPr marL="1143000" indent="-228600" eaLnBrk="0" hangingPunct="0">
              <a:defRPr kumimoji="1" sz="2400">
                <a:solidFill>
                  <a:schemeClr val="tx1"/>
                </a:solidFill>
                <a:latin typeface="Arial" pitchFamily="34" charset="0"/>
                <a:ea typeface="新細明體" pitchFamily="18" charset="-120"/>
              </a:defRPr>
            </a:lvl3pPr>
            <a:lvl4pPr marL="1600200" indent="-228600" eaLnBrk="0" hangingPunct="0">
              <a:defRPr kumimoji="1" sz="2400">
                <a:solidFill>
                  <a:schemeClr val="tx1"/>
                </a:solidFill>
                <a:latin typeface="Arial" pitchFamily="34" charset="0"/>
                <a:ea typeface="新細明體" pitchFamily="18" charset="-120"/>
              </a:defRPr>
            </a:lvl4pPr>
            <a:lvl5pPr marL="2057400" indent="-228600" eaLnBrk="0" hangingPunct="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pPr algn="r" eaLnBrk="1" fontAlgn="base" hangingPunct="1">
              <a:spcBef>
                <a:spcPct val="0"/>
              </a:spcBef>
              <a:spcAft>
                <a:spcPct val="0"/>
              </a:spcAft>
            </a:pPr>
            <a:fld id="{810384EF-2451-4CA9-A8E2-CA6368B0E664}" type="slidenum">
              <a:rPr kumimoji="0" lang="en-US" altLang="zh-TW" sz="1200">
                <a:solidFill>
                  <a:srgbClr val="898989"/>
                </a:solidFill>
                <a:latin typeface="Calibri" pitchFamily="34" charset="0"/>
              </a:rPr>
              <a:pPr algn="r" eaLnBrk="1" fontAlgn="base" hangingPunct="1">
                <a:spcBef>
                  <a:spcPct val="0"/>
                </a:spcBef>
                <a:spcAft>
                  <a:spcPct val="0"/>
                </a:spcAft>
              </a:pPr>
              <a:t>3</a:t>
            </a:fld>
            <a:endParaRPr kumimoji="0" lang="en-US" altLang="zh-TW" sz="1200">
              <a:solidFill>
                <a:srgbClr val="898989"/>
              </a:solidFill>
              <a:latin typeface="Calibri" pitchFamily="34" charset="0"/>
            </a:endParaRPr>
          </a:p>
        </p:txBody>
      </p:sp>
      <p:sp>
        <p:nvSpPr>
          <p:cNvPr id="4" name="TextBox 3"/>
          <p:cNvSpPr txBox="1"/>
          <p:nvPr/>
        </p:nvSpPr>
        <p:spPr>
          <a:xfrm>
            <a:off x="2209800" y="228600"/>
            <a:ext cx="3810000" cy="954107"/>
          </a:xfrm>
          <a:prstGeom prst="rect">
            <a:avLst/>
          </a:prstGeom>
          <a:noFill/>
        </p:spPr>
        <p:txBody>
          <a:bodyPr wrap="square" rtlCol="0">
            <a:spAutoFit/>
          </a:bodyPr>
          <a:lstStyle/>
          <a:p>
            <a:r>
              <a:rPr lang="en-US" sz="2800" dirty="0" smtClean="0"/>
              <a:t>The Main Building</a:t>
            </a:r>
          </a:p>
          <a:p>
            <a:r>
              <a:rPr lang="en-US" sz="2800" dirty="0" smtClean="0"/>
              <a:t>University of Hong Kong</a:t>
            </a:r>
            <a:endParaRPr lang="en-US" sz="2800" dirty="0"/>
          </a:p>
        </p:txBody>
      </p:sp>
    </p:spTree>
    <p:extLst>
      <p:ext uri="{BB962C8B-B14F-4D97-AF65-F5344CB8AC3E}">
        <p14:creationId xmlns:p14="http://schemas.microsoft.com/office/powerpoint/2010/main" val="28870700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1645236"/>
            <a:ext cx="9144000" cy="4895910"/>
            <a:chOff x="0" y="1645236"/>
            <a:chExt cx="9144000" cy="4895910"/>
          </a:xfrm>
        </p:grpSpPr>
        <p:pic>
          <p:nvPicPr>
            <p:cNvPr id="71683"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b="-85"/>
            <a:stretch>
              <a:fillRect/>
            </a:stretch>
          </p:blipFill>
          <p:spPr bwMode="auto">
            <a:xfrm>
              <a:off x="0" y="1645236"/>
              <a:ext cx="9144000" cy="4405313"/>
            </a:xfrm>
            <a:prstGeom prst="rect">
              <a:avLst/>
            </a:prstGeom>
            <a:noFill/>
            <a:ln w="9525">
              <a:noFill/>
              <a:miter lim="800000"/>
              <a:headEnd/>
              <a:tailEnd/>
            </a:ln>
            <a:effectLst/>
          </p:spPr>
        </p:pic>
        <p:pic>
          <p:nvPicPr>
            <p:cNvPr id="71684" name="Picture 6" descr="Untitled-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362200" y="1838911"/>
              <a:ext cx="346075" cy="254000"/>
            </a:xfrm>
            <a:prstGeom prst="rect">
              <a:avLst/>
            </a:prstGeom>
            <a:noFill/>
            <a:ln w="9525">
              <a:noFill/>
              <a:miter lim="800000"/>
              <a:headEnd/>
              <a:tailEnd/>
            </a:ln>
          </p:spPr>
        </p:pic>
        <p:pic>
          <p:nvPicPr>
            <p:cNvPr id="71685" name="Picture 7" descr="Untitled-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410200" y="3286711"/>
              <a:ext cx="346075" cy="254000"/>
            </a:xfrm>
            <a:prstGeom prst="rect">
              <a:avLst/>
            </a:prstGeom>
            <a:noFill/>
            <a:ln w="9525">
              <a:noFill/>
              <a:miter lim="800000"/>
              <a:headEnd/>
              <a:tailEnd/>
            </a:ln>
          </p:spPr>
        </p:pic>
        <p:pic>
          <p:nvPicPr>
            <p:cNvPr id="71686" name="Picture 8"/>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36638" y="3075574"/>
              <a:ext cx="2392362" cy="1508125"/>
            </a:xfrm>
            <a:prstGeom prst="rect">
              <a:avLst/>
            </a:prstGeom>
            <a:noFill/>
            <a:ln w="9525">
              <a:noFill/>
              <a:miter lim="800000"/>
              <a:headEnd/>
              <a:tailEnd/>
            </a:ln>
            <a:effectLst/>
          </p:spPr>
        </p:pic>
        <p:sp>
          <p:nvSpPr>
            <p:cNvPr id="869385" name="Freeform 9"/>
            <p:cNvSpPr>
              <a:spLocks/>
            </p:cNvSpPr>
            <p:nvPr/>
          </p:nvSpPr>
          <p:spPr bwMode="auto">
            <a:xfrm>
              <a:off x="1181100" y="3947111"/>
              <a:ext cx="1928813" cy="330200"/>
            </a:xfrm>
            <a:custGeom>
              <a:avLst/>
              <a:gdLst>
                <a:gd name="T0" fmla="*/ 38100 w 1215"/>
                <a:gd name="T1" fmla="*/ 0 h 208"/>
                <a:gd name="T2" fmla="*/ 514350 w 1215"/>
                <a:gd name="T3" fmla="*/ 130175 h 208"/>
                <a:gd name="T4" fmla="*/ 1781175 w 1215"/>
                <a:gd name="T5" fmla="*/ 130175 h 208"/>
                <a:gd name="T6" fmla="*/ 1762125 w 1215"/>
                <a:gd name="T7" fmla="*/ 182563 h 208"/>
                <a:gd name="T8" fmla="*/ 1927225 w 1215"/>
                <a:gd name="T9" fmla="*/ 169863 h 208"/>
                <a:gd name="T10" fmla="*/ 1928813 w 1215"/>
                <a:gd name="T11" fmla="*/ 330200 h 208"/>
                <a:gd name="T12" fmla="*/ 1928813 w 1215"/>
                <a:gd name="T13" fmla="*/ 296863 h 208"/>
                <a:gd name="T14" fmla="*/ 622300 w 1215"/>
                <a:gd name="T15" fmla="*/ 304800 h 208"/>
                <a:gd name="T16" fmla="*/ 0 w 1215"/>
                <a:gd name="T17" fmla="*/ 134938 h 208"/>
                <a:gd name="T18" fmla="*/ 38100 w 1215"/>
                <a:gd name="T19" fmla="*/ 0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15" h="208">
                  <a:moveTo>
                    <a:pt x="24" y="0"/>
                  </a:moveTo>
                  <a:lnTo>
                    <a:pt x="324" y="82"/>
                  </a:lnTo>
                  <a:lnTo>
                    <a:pt x="1122" y="82"/>
                  </a:lnTo>
                  <a:lnTo>
                    <a:pt x="1110" y="115"/>
                  </a:lnTo>
                  <a:lnTo>
                    <a:pt x="1214" y="107"/>
                  </a:lnTo>
                  <a:lnTo>
                    <a:pt x="1215" y="208"/>
                  </a:lnTo>
                  <a:lnTo>
                    <a:pt x="1215" y="187"/>
                  </a:lnTo>
                  <a:lnTo>
                    <a:pt x="392" y="192"/>
                  </a:lnTo>
                  <a:lnTo>
                    <a:pt x="0" y="85"/>
                  </a:lnTo>
                  <a:lnTo>
                    <a:pt x="24" y="0"/>
                  </a:lnTo>
                  <a:close/>
                </a:path>
              </a:pathLst>
            </a:custGeom>
            <a:solidFill>
              <a:srgbClr val="FF9900">
                <a:alpha val="79999"/>
              </a:srgbClr>
            </a:solidFill>
            <a:ln w="9525" cap="flat" cmpd="sng">
              <a:noFill/>
              <a:prstDash val="solid"/>
              <a:round/>
              <a:headEnd type="none" w="med" len="med"/>
              <a:tailEnd type="none" w="med" len="med"/>
            </a:ln>
            <a:effectLst/>
          </p:spPr>
          <p:txBody>
            <a:bodyPr wrap="none" anchor="ctr"/>
            <a:lstStyle/>
            <a:p>
              <a:endParaRPr lang="zh-TW" altLang="en-US"/>
            </a:p>
          </p:txBody>
        </p:sp>
        <p:sp>
          <p:nvSpPr>
            <p:cNvPr id="869386" name="Freeform 10"/>
            <p:cNvSpPr>
              <a:spLocks/>
            </p:cNvSpPr>
            <p:nvPr/>
          </p:nvSpPr>
          <p:spPr bwMode="auto">
            <a:xfrm>
              <a:off x="6667500" y="4382086"/>
              <a:ext cx="1228725" cy="238125"/>
            </a:xfrm>
            <a:custGeom>
              <a:avLst/>
              <a:gdLst>
                <a:gd name="T0" fmla="*/ 4763 w 774"/>
                <a:gd name="T1" fmla="*/ 233363 h 150"/>
                <a:gd name="T2" fmla="*/ 0 w 774"/>
                <a:gd name="T3" fmla="*/ 0 h 150"/>
                <a:gd name="T4" fmla="*/ 1228725 w 774"/>
                <a:gd name="T5" fmla="*/ 0 h 150"/>
                <a:gd name="T6" fmla="*/ 1228725 w 774"/>
                <a:gd name="T7" fmla="*/ 71438 h 150"/>
                <a:gd name="T8" fmla="*/ 595313 w 774"/>
                <a:gd name="T9" fmla="*/ 71438 h 150"/>
                <a:gd name="T10" fmla="*/ 590550 w 774"/>
                <a:gd name="T11" fmla="*/ 157163 h 150"/>
                <a:gd name="T12" fmla="*/ 71438 w 774"/>
                <a:gd name="T13" fmla="*/ 152400 h 150"/>
                <a:gd name="T14" fmla="*/ 71438 w 774"/>
                <a:gd name="T15" fmla="*/ 238125 h 150"/>
                <a:gd name="T16" fmla="*/ 4763 w 774"/>
                <a:gd name="T17" fmla="*/ 233363 h 1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74" h="150">
                  <a:moveTo>
                    <a:pt x="3" y="147"/>
                  </a:moveTo>
                  <a:lnTo>
                    <a:pt x="0" y="0"/>
                  </a:lnTo>
                  <a:lnTo>
                    <a:pt x="774" y="0"/>
                  </a:lnTo>
                  <a:lnTo>
                    <a:pt x="774" y="45"/>
                  </a:lnTo>
                  <a:lnTo>
                    <a:pt x="375" y="45"/>
                  </a:lnTo>
                  <a:lnTo>
                    <a:pt x="372" y="99"/>
                  </a:lnTo>
                  <a:lnTo>
                    <a:pt x="45" y="96"/>
                  </a:lnTo>
                  <a:lnTo>
                    <a:pt x="45" y="150"/>
                  </a:lnTo>
                  <a:lnTo>
                    <a:pt x="3" y="147"/>
                  </a:lnTo>
                  <a:close/>
                </a:path>
              </a:pathLst>
            </a:custGeom>
            <a:solidFill>
              <a:srgbClr val="FF9900">
                <a:alpha val="79999"/>
              </a:srgbClr>
            </a:solidFill>
            <a:ln w="9525" cap="flat" cmpd="sng">
              <a:noFill/>
              <a:prstDash val="solid"/>
              <a:round/>
              <a:headEnd type="none" w="med" len="med"/>
              <a:tailEnd type="none" w="med" len="med"/>
            </a:ln>
            <a:effectLst/>
          </p:spPr>
          <p:txBody>
            <a:bodyPr wrap="none" anchor="ctr"/>
            <a:lstStyle/>
            <a:p>
              <a:endParaRPr lang="zh-TW" altLang="en-US"/>
            </a:p>
          </p:txBody>
        </p:sp>
        <p:sp>
          <p:nvSpPr>
            <p:cNvPr id="869387" name="Freeform 11"/>
            <p:cNvSpPr>
              <a:spLocks/>
            </p:cNvSpPr>
            <p:nvPr/>
          </p:nvSpPr>
          <p:spPr bwMode="auto">
            <a:xfrm>
              <a:off x="3101975" y="4028074"/>
              <a:ext cx="3632200" cy="733425"/>
            </a:xfrm>
            <a:custGeom>
              <a:avLst/>
              <a:gdLst>
                <a:gd name="T0" fmla="*/ 0 w 2288"/>
                <a:gd name="T1" fmla="*/ 80963 h 462"/>
                <a:gd name="T2" fmla="*/ 1008063 w 2288"/>
                <a:gd name="T3" fmla="*/ 90488 h 462"/>
                <a:gd name="T4" fmla="*/ 1098550 w 2288"/>
                <a:gd name="T5" fmla="*/ 0 h 462"/>
                <a:gd name="T6" fmla="*/ 1412875 w 2288"/>
                <a:gd name="T7" fmla="*/ 4763 h 462"/>
                <a:gd name="T8" fmla="*/ 1565275 w 2288"/>
                <a:gd name="T9" fmla="*/ 138113 h 462"/>
                <a:gd name="T10" fmla="*/ 2574925 w 2288"/>
                <a:gd name="T11" fmla="*/ 133350 h 462"/>
                <a:gd name="T12" fmla="*/ 2655888 w 2288"/>
                <a:gd name="T13" fmla="*/ 204788 h 462"/>
                <a:gd name="T14" fmla="*/ 2655888 w 2288"/>
                <a:gd name="T15" fmla="*/ 590550 h 462"/>
                <a:gd name="T16" fmla="*/ 3625850 w 2288"/>
                <a:gd name="T17" fmla="*/ 592138 h 462"/>
                <a:gd name="T18" fmla="*/ 3632200 w 2288"/>
                <a:gd name="T19" fmla="*/ 733425 h 462"/>
                <a:gd name="T20" fmla="*/ 2484438 w 2288"/>
                <a:gd name="T21" fmla="*/ 728663 h 462"/>
                <a:gd name="T22" fmla="*/ 2489200 w 2288"/>
                <a:gd name="T23" fmla="*/ 228600 h 462"/>
                <a:gd name="T24" fmla="*/ 1541463 w 2288"/>
                <a:gd name="T25" fmla="*/ 233363 h 462"/>
                <a:gd name="T26" fmla="*/ 1393825 w 2288"/>
                <a:gd name="T27" fmla="*/ 95250 h 462"/>
                <a:gd name="T28" fmla="*/ 1136650 w 2288"/>
                <a:gd name="T29" fmla="*/ 100013 h 462"/>
                <a:gd name="T30" fmla="*/ 998538 w 2288"/>
                <a:gd name="T31" fmla="*/ 233363 h 462"/>
                <a:gd name="T32" fmla="*/ 7938 w 2288"/>
                <a:gd name="T33" fmla="*/ 238125 h 462"/>
                <a:gd name="T34" fmla="*/ 7938 w 2288"/>
                <a:gd name="T35" fmla="*/ 204788 h 462"/>
                <a:gd name="T36" fmla="*/ 0 w 2288"/>
                <a:gd name="T37" fmla="*/ 80963 h 4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288" h="462">
                  <a:moveTo>
                    <a:pt x="0" y="51"/>
                  </a:moveTo>
                  <a:lnTo>
                    <a:pt x="635" y="57"/>
                  </a:lnTo>
                  <a:lnTo>
                    <a:pt x="692" y="0"/>
                  </a:lnTo>
                  <a:lnTo>
                    <a:pt x="890" y="3"/>
                  </a:lnTo>
                  <a:lnTo>
                    <a:pt x="986" y="87"/>
                  </a:lnTo>
                  <a:lnTo>
                    <a:pt x="1622" y="84"/>
                  </a:lnTo>
                  <a:lnTo>
                    <a:pt x="1673" y="129"/>
                  </a:lnTo>
                  <a:lnTo>
                    <a:pt x="1673" y="372"/>
                  </a:lnTo>
                  <a:lnTo>
                    <a:pt x="2284" y="373"/>
                  </a:lnTo>
                  <a:lnTo>
                    <a:pt x="2288" y="462"/>
                  </a:lnTo>
                  <a:lnTo>
                    <a:pt x="1565" y="459"/>
                  </a:lnTo>
                  <a:lnTo>
                    <a:pt x="1568" y="144"/>
                  </a:lnTo>
                  <a:lnTo>
                    <a:pt x="971" y="147"/>
                  </a:lnTo>
                  <a:lnTo>
                    <a:pt x="878" y="60"/>
                  </a:lnTo>
                  <a:lnTo>
                    <a:pt x="716" y="63"/>
                  </a:lnTo>
                  <a:lnTo>
                    <a:pt x="629" y="147"/>
                  </a:lnTo>
                  <a:lnTo>
                    <a:pt x="5" y="150"/>
                  </a:lnTo>
                  <a:lnTo>
                    <a:pt x="5" y="129"/>
                  </a:lnTo>
                  <a:lnTo>
                    <a:pt x="0" y="51"/>
                  </a:lnTo>
                  <a:close/>
                </a:path>
              </a:pathLst>
            </a:custGeom>
            <a:solidFill>
              <a:srgbClr val="FF9900">
                <a:alpha val="79999"/>
              </a:srgbClr>
            </a:solidFill>
            <a:ln w="9525" cap="flat" cmpd="sng">
              <a:noFill/>
              <a:prstDash val="solid"/>
              <a:round/>
              <a:headEnd type="none" w="med" len="med"/>
              <a:tailEnd type="none" w="med" len="med"/>
            </a:ln>
            <a:effectLst/>
          </p:spPr>
          <p:txBody>
            <a:bodyPr wrap="none" anchor="ctr"/>
            <a:lstStyle/>
            <a:p>
              <a:endParaRPr lang="zh-TW" altLang="en-US"/>
            </a:p>
          </p:txBody>
        </p:sp>
        <p:sp>
          <p:nvSpPr>
            <p:cNvPr id="71690" name="Text Box 2"/>
            <p:cNvSpPr txBox="1">
              <a:spLocks noChangeArrowheads="1"/>
            </p:cNvSpPr>
            <p:nvPr/>
          </p:nvSpPr>
          <p:spPr bwMode="auto">
            <a:xfrm>
              <a:off x="966485" y="6141036"/>
              <a:ext cx="2235805" cy="400110"/>
            </a:xfrm>
            <a:prstGeom prst="rect">
              <a:avLst/>
            </a:prstGeom>
            <a:noFill/>
            <a:ln w="9525">
              <a:noFill/>
              <a:miter lim="800000"/>
              <a:headEnd/>
              <a:tailEnd/>
            </a:ln>
            <a:effectLst/>
          </p:spPr>
          <p:txBody>
            <a:bodyPr wrap="none">
              <a:spAutoFit/>
            </a:bodyPr>
            <a:lstStyle/>
            <a:p>
              <a:pPr algn="ctr"/>
              <a:r>
                <a:rPr lang="en-US" altLang="zh-TW" sz="2000" b="1" dirty="0">
                  <a:ea typeface="新細明體" charset="-120"/>
                </a:rPr>
                <a:t>Centennial Campus</a:t>
              </a:r>
            </a:p>
          </p:txBody>
        </p:sp>
        <p:sp>
          <p:nvSpPr>
            <p:cNvPr id="71691" name="Text Box 3"/>
            <p:cNvSpPr txBox="1">
              <a:spLocks noChangeArrowheads="1"/>
            </p:cNvSpPr>
            <p:nvPr/>
          </p:nvSpPr>
          <p:spPr bwMode="auto">
            <a:xfrm>
              <a:off x="6463339" y="6141036"/>
              <a:ext cx="1643399" cy="400110"/>
            </a:xfrm>
            <a:prstGeom prst="rect">
              <a:avLst/>
            </a:prstGeom>
            <a:noFill/>
            <a:ln w="9525">
              <a:noFill/>
              <a:miter lim="800000"/>
              <a:headEnd/>
              <a:tailEnd/>
            </a:ln>
            <a:effectLst/>
          </p:spPr>
          <p:txBody>
            <a:bodyPr wrap="none">
              <a:spAutoFit/>
            </a:bodyPr>
            <a:lstStyle/>
            <a:p>
              <a:pPr algn="ctr"/>
              <a:r>
                <a:rPr lang="en-US" altLang="zh-TW" sz="2000" b="1" dirty="0">
                  <a:ea typeface="新細明體" charset="-120"/>
                </a:rPr>
                <a:t>Main Campus</a:t>
              </a:r>
            </a:p>
          </p:txBody>
        </p:sp>
      </p:grpSp>
      <p:sp>
        <p:nvSpPr>
          <p:cNvPr id="2" name="Title 1"/>
          <p:cNvSpPr>
            <a:spLocks noGrp="1"/>
          </p:cNvSpPr>
          <p:nvPr>
            <p:ph type="title"/>
          </p:nvPr>
        </p:nvSpPr>
        <p:spPr>
          <a:xfrm>
            <a:off x="457200" y="731520"/>
            <a:ext cx="8229600" cy="1143000"/>
          </a:xfrm>
        </p:spPr>
        <p:txBody>
          <a:bodyPr/>
          <a:lstStyle/>
          <a:p>
            <a:r>
              <a:rPr lang="en-US" dirty="0" smtClean="0"/>
              <a:t>The Campus Master Plan</a:t>
            </a:r>
            <a:endParaRPr lang="en-US" dirty="0"/>
          </a:p>
        </p:txBody>
      </p:sp>
      <p:pic>
        <p:nvPicPr>
          <p:cNvPr id="4" name="Picture 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04800" y="797511"/>
            <a:ext cx="4114800" cy="5486400"/>
          </a:xfrm>
          <a:prstGeom prst="rect">
            <a:avLst/>
          </a:prstGeom>
        </p:spPr>
      </p:pic>
      <p:pic>
        <p:nvPicPr>
          <p:cNvPr id="5" name="Picture 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695920" y="797511"/>
            <a:ext cx="4156290" cy="5541721"/>
          </a:xfrm>
          <a:prstGeom prst="rect">
            <a:avLst/>
          </a:prstGeom>
        </p:spPr>
      </p:pic>
      <p:pic>
        <p:nvPicPr>
          <p:cNvPr id="6" name="Picture 5"/>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268131" y="583727"/>
            <a:ext cx="4435475" cy="5913967"/>
          </a:xfrm>
          <a:prstGeom prst="rect">
            <a:avLst/>
          </a:prstGeom>
        </p:spPr>
      </p:pic>
    </p:spTree>
    <p:extLst>
      <p:ext uri="{BB962C8B-B14F-4D97-AF65-F5344CB8AC3E}">
        <p14:creationId xmlns:p14="http://schemas.microsoft.com/office/powerpoint/2010/main" val="3409768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lumMod val="75000"/>
                  </a:schemeClr>
                </a:solidFill>
              </a:rPr>
              <a:t/>
            </a:r>
            <a:br>
              <a:rPr lang="en-US" dirty="0" smtClean="0">
                <a:solidFill>
                  <a:schemeClr val="accent1">
                    <a:lumMod val="75000"/>
                  </a:schemeClr>
                </a:solidFill>
              </a:rPr>
            </a:br>
            <a:r>
              <a:rPr lang="en-US" dirty="0" smtClean="0">
                <a:solidFill>
                  <a:schemeClr val="accent1">
                    <a:lumMod val="75000"/>
                  </a:schemeClr>
                </a:solidFill>
              </a:rPr>
              <a:t/>
            </a:r>
            <a:br>
              <a:rPr lang="en-US" dirty="0" smtClean="0">
                <a:solidFill>
                  <a:schemeClr val="accent1">
                    <a:lumMod val="75000"/>
                  </a:schemeClr>
                </a:solidFill>
              </a:rPr>
            </a:br>
            <a:r>
              <a:rPr lang="en-US" dirty="0" smtClean="0">
                <a:solidFill>
                  <a:schemeClr val="accent1">
                    <a:lumMod val="75000"/>
                  </a:schemeClr>
                </a:solidFill>
              </a:rPr>
              <a:t/>
            </a:r>
            <a:br>
              <a:rPr lang="en-US" dirty="0" smtClean="0">
                <a:solidFill>
                  <a:schemeClr val="accent1">
                    <a:lumMod val="75000"/>
                  </a:schemeClr>
                </a:solidFill>
              </a:rPr>
            </a:br>
            <a:r>
              <a:rPr lang="en-US" dirty="0">
                <a:solidFill>
                  <a:schemeClr val="accent1">
                    <a:lumMod val="75000"/>
                  </a:schemeClr>
                </a:solidFill>
              </a:rPr>
              <a:t/>
            </a:r>
            <a:br>
              <a:rPr lang="en-US" dirty="0">
                <a:solidFill>
                  <a:schemeClr val="accent1">
                    <a:lumMod val="75000"/>
                  </a:schemeClr>
                </a:solidFill>
              </a:rPr>
            </a:br>
            <a:endParaRPr lang="en-US" dirty="0"/>
          </a:p>
        </p:txBody>
      </p:sp>
      <p:sp>
        <p:nvSpPr>
          <p:cNvPr id="3" name="Content Placeholder 2"/>
          <p:cNvSpPr>
            <a:spLocks noGrp="1"/>
          </p:cNvSpPr>
          <p:nvPr>
            <p:ph idx="1"/>
          </p:nvPr>
        </p:nvSpPr>
        <p:spPr/>
        <p:txBody>
          <a:bodyPr/>
          <a:lstStyle/>
          <a:p>
            <a:pPr marL="0" indent="0">
              <a:buNone/>
            </a:pPr>
            <a:r>
              <a:rPr lang="en-US" sz="3600" dirty="0"/>
              <a:t>Today</a:t>
            </a:r>
          </a:p>
          <a:p>
            <a:pPr marL="285750" indent="-285750">
              <a:buFont typeface="Arial" panose="020B0604020202020204" pitchFamily="34" charset="0"/>
              <a:buChar char="•"/>
            </a:pPr>
            <a:r>
              <a:rPr lang="en-US" dirty="0"/>
              <a:t>Culture Shock!</a:t>
            </a:r>
          </a:p>
          <a:p>
            <a:pPr marL="285750" indent="-285750">
              <a:buFont typeface="Arial" panose="020B0604020202020204" pitchFamily="34" charset="0"/>
              <a:buChar char="•"/>
            </a:pPr>
            <a:r>
              <a:rPr lang="en-US" dirty="0"/>
              <a:t>The University of Hong Kong (HKU)</a:t>
            </a:r>
          </a:p>
          <a:p>
            <a:pPr marL="285750" indent="-285750">
              <a:buFont typeface="Arial" panose="020B0604020202020204" pitchFamily="34" charset="0"/>
              <a:buChar char="•"/>
            </a:pPr>
            <a:r>
              <a:rPr lang="en-US" dirty="0"/>
              <a:t>Learning and Teaching at HKU</a:t>
            </a:r>
          </a:p>
          <a:p>
            <a:pPr marL="285750" indent="-285750">
              <a:buFont typeface="Arial" panose="020B0604020202020204" pitchFamily="34" charset="0"/>
              <a:buChar char="•"/>
            </a:pPr>
            <a:r>
              <a:rPr lang="en-US" dirty="0" smtClean="0"/>
              <a:t>Audio Visual Channels in Hong Kong</a:t>
            </a:r>
            <a:endParaRPr lang="en-US" dirty="0"/>
          </a:p>
          <a:p>
            <a:pPr marL="285750" indent="-285750">
              <a:buFont typeface="Arial" panose="020B0604020202020204" pitchFamily="34" charset="0"/>
              <a:buChar char="•"/>
            </a:pPr>
            <a:r>
              <a:rPr lang="en-US" dirty="0"/>
              <a:t>New Developments</a:t>
            </a:r>
          </a:p>
          <a:p>
            <a:endParaRPr lang="en-US" dirty="0"/>
          </a:p>
        </p:txBody>
      </p:sp>
      <p:sp>
        <p:nvSpPr>
          <p:cNvPr id="4" name="Slide Number Placeholder 3"/>
          <p:cNvSpPr>
            <a:spLocks noGrp="1"/>
          </p:cNvSpPr>
          <p:nvPr>
            <p:ph type="sldNum" sz="quarter" idx="12"/>
          </p:nvPr>
        </p:nvSpPr>
        <p:spPr/>
        <p:txBody>
          <a:bodyPr/>
          <a:lstStyle/>
          <a:p>
            <a:pPr>
              <a:defRPr/>
            </a:pPr>
            <a:fld id="{48BBE2BA-1D87-4578-93EB-CAC1CD410BA4}" type="slidenum">
              <a:rPr lang="zh-HK" altLang="en-US" smtClean="0"/>
              <a:pPr>
                <a:defRPr/>
              </a:pPr>
              <a:t>5</a:t>
            </a:fld>
            <a:endParaRPr lang="zh-HK" altLang="en-US"/>
          </a:p>
        </p:txBody>
      </p:sp>
    </p:spTree>
    <p:extLst>
      <p:ext uri="{BB962C8B-B14F-4D97-AF65-F5344CB8AC3E}">
        <p14:creationId xmlns:p14="http://schemas.microsoft.com/office/powerpoint/2010/main" val="21613012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lstStyle/>
          <a:p>
            <a:r>
              <a:rPr lang="en-US" dirty="0" smtClean="0"/>
              <a:t>Culture Shock!</a:t>
            </a:r>
            <a:endParaRPr lang="en-US" dirty="0"/>
          </a:p>
        </p:txBody>
      </p:sp>
      <p:sp>
        <p:nvSpPr>
          <p:cNvPr id="4" name="Slide Number Placeholder 3"/>
          <p:cNvSpPr>
            <a:spLocks noGrp="1"/>
          </p:cNvSpPr>
          <p:nvPr>
            <p:ph type="sldNum" sz="quarter" idx="12"/>
          </p:nvPr>
        </p:nvSpPr>
        <p:spPr/>
        <p:txBody>
          <a:bodyPr/>
          <a:lstStyle/>
          <a:p>
            <a:pPr>
              <a:defRPr/>
            </a:pPr>
            <a:fld id="{48BBE2BA-1D87-4578-93EB-CAC1CD410BA4}" type="slidenum">
              <a:rPr lang="zh-HK" altLang="en-US" smtClean="0"/>
              <a:pPr>
                <a:defRPr/>
              </a:pPr>
              <a:t>6</a:t>
            </a:fld>
            <a:endParaRPr lang="zh-HK" altLang="en-US"/>
          </a:p>
        </p:txBody>
      </p:sp>
      <p:pic>
        <p:nvPicPr>
          <p:cNvPr id="5" name="Content Placeholder 4"/>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905000" y="1828800"/>
            <a:ext cx="5410200" cy="4000268"/>
          </a:xfrm>
          <a:prstGeom prst="rect">
            <a:avLst/>
          </a:prstGeom>
        </p:spPr>
      </p:pic>
    </p:spTree>
    <p:extLst>
      <p:ext uri="{BB962C8B-B14F-4D97-AF65-F5344CB8AC3E}">
        <p14:creationId xmlns:p14="http://schemas.microsoft.com/office/powerpoint/2010/main" val="24335787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71600" y="2133600"/>
            <a:ext cx="6337871" cy="376047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692698" y="2362199"/>
            <a:ext cx="2879005" cy="2128719"/>
          </a:xfrm>
          <a:prstGeom prst="rect">
            <a:avLst/>
          </a:prstGeom>
        </p:spPr>
      </p:pic>
      <p:sp>
        <p:nvSpPr>
          <p:cNvPr id="2" name="Title 1"/>
          <p:cNvSpPr>
            <a:spLocks noGrp="1"/>
          </p:cNvSpPr>
          <p:nvPr>
            <p:ph type="title"/>
          </p:nvPr>
        </p:nvSpPr>
        <p:spPr>
          <a:xfrm>
            <a:off x="457200" y="762000"/>
            <a:ext cx="8229600" cy="1143000"/>
          </a:xfrm>
        </p:spPr>
        <p:txBody>
          <a:bodyPr/>
          <a:lstStyle/>
          <a:p>
            <a:r>
              <a:rPr lang="en-US" dirty="0"/>
              <a:t>Culture Shock!</a:t>
            </a:r>
          </a:p>
        </p:txBody>
      </p:sp>
      <p:sp>
        <p:nvSpPr>
          <p:cNvPr id="4" name="Slide Number Placeholder 3"/>
          <p:cNvSpPr>
            <a:spLocks noGrp="1"/>
          </p:cNvSpPr>
          <p:nvPr>
            <p:ph type="sldNum" sz="quarter" idx="12"/>
          </p:nvPr>
        </p:nvSpPr>
        <p:spPr/>
        <p:txBody>
          <a:bodyPr/>
          <a:lstStyle/>
          <a:p>
            <a:pPr>
              <a:defRPr/>
            </a:pPr>
            <a:fld id="{48BBE2BA-1D87-4578-93EB-CAC1CD410BA4}" type="slidenum">
              <a:rPr lang="zh-HK" altLang="en-US" smtClean="0"/>
              <a:pPr>
                <a:defRPr/>
              </a:pPr>
              <a:t>7</a:t>
            </a:fld>
            <a:endParaRPr lang="zh-HK" altLang="en-US"/>
          </a:p>
        </p:txBody>
      </p:sp>
      <p:pic>
        <p:nvPicPr>
          <p:cNvPr id="8" name="Picture 7"/>
          <p:cNvPicPr>
            <a:picLocks noChangeAspect="1"/>
          </p:cNvPicPr>
          <p:nvPr/>
        </p:nvPicPr>
        <p:blipFill>
          <a:blip r:embed="rId5">
            <a:extLst>
              <a:ext uri="{28A0092B-C50C-407E-A947-70E740481C1C}">
                <a14:useLocalDpi xmlns:a14="http://schemas.microsoft.com/office/drawing/2010/main"/>
              </a:ext>
            </a:extLst>
          </a:blip>
          <a:stretch>
            <a:fillRect/>
          </a:stretch>
        </p:blipFill>
        <p:spPr>
          <a:xfrm rot="20925458">
            <a:off x="650674" y="1838113"/>
            <a:ext cx="3472983" cy="4351444"/>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4648199" y="3733800"/>
            <a:ext cx="4348311" cy="2893299"/>
          </a:xfrm>
          <a:prstGeom prst="rect">
            <a:avLst/>
          </a:prstGeom>
        </p:spPr>
      </p:pic>
    </p:spTree>
    <p:extLst>
      <p:ext uri="{BB962C8B-B14F-4D97-AF65-F5344CB8AC3E}">
        <p14:creationId xmlns:p14="http://schemas.microsoft.com/office/powerpoint/2010/main" val="2262407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lstStyle/>
          <a:p>
            <a:r>
              <a:rPr lang="en-US" dirty="0"/>
              <a:t>Culture Shock!</a:t>
            </a:r>
          </a:p>
        </p:txBody>
      </p:sp>
      <p:sp>
        <p:nvSpPr>
          <p:cNvPr id="4" name="Slide Number Placeholder 3"/>
          <p:cNvSpPr>
            <a:spLocks noGrp="1"/>
          </p:cNvSpPr>
          <p:nvPr>
            <p:ph type="sldNum" sz="quarter" idx="12"/>
          </p:nvPr>
        </p:nvSpPr>
        <p:spPr/>
        <p:txBody>
          <a:bodyPr/>
          <a:lstStyle/>
          <a:p>
            <a:pPr>
              <a:defRPr/>
            </a:pPr>
            <a:fld id="{48BBE2BA-1D87-4578-93EB-CAC1CD410BA4}" type="slidenum">
              <a:rPr lang="zh-HK" altLang="en-US" smtClean="0"/>
              <a:pPr>
                <a:defRPr/>
              </a:pPr>
              <a:t>8</a:t>
            </a:fld>
            <a:endParaRPr lang="zh-HK" altLang="en-US"/>
          </a:p>
        </p:txBody>
      </p:sp>
      <p:pic>
        <p:nvPicPr>
          <p:cNvPr id="5" name="Content Placeholder 4"/>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533400" y="1981200"/>
            <a:ext cx="3879396" cy="4525963"/>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34000" y="3048000"/>
            <a:ext cx="2667000" cy="2286000"/>
          </a:xfrm>
          <a:prstGeom prst="rect">
            <a:avLst/>
          </a:prstGeom>
        </p:spPr>
      </p:pic>
    </p:spTree>
    <p:extLst>
      <p:ext uri="{BB962C8B-B14F-4D97-AF65-F5344CB8AC3E}">
        <p14:creationId xmlns:p14="http://schemas.microsoft.com/office/powerpoint/2010/main" val="30408731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p:cNvGraphicFramePr>
            <a:graphicFrameLocks noChangeAspect="1"/>
          </p:cNvGraphicFramePr>
          <p:nvPr>
            <p:extLst>
              <p:ext uri="{D42A27DB-BD31-4B8C-83A1-F6EECF244321}">
                <p14:modId xmlns:p14="http://schemas.microsoft.com/office/powerpoint/2010/main" val="718389452"/>
              </p:ext>
            </p:extLst>
          </p:nvPr>
        </p:nvGraphicFramePr>
        <p:xfrm>
          <a:off x="564446" y="0"/>
          <a:ext cx="7996874" cy="5997656"/>
        </p:xfrm>
        <a:graphic>
          <a:graphicData uri="http://schemas.openxmlformats.org/presentationml/2006/ole">
            <mc:AlternateContent xmlns:mc="http://schemas.openxmlformats.org/markup-compatibility/2006">
              <mc:Choice xmlns:v="urn:schemas-microsoft-com:vml" Requires="v">
                <p:oleObj spid="_x0000_s1044" name="Presentation" r:id="rId5" imgW="4952880" imgH="3429000" progId="PowerPoint.Show.12">
                  <p:embed/>
                </p:oleObj>
              </mc:Choice>
              <mc:Fallback>
                <p:oleObj name="Presentation" r:id="rId5" imgW="4952880" imgH="3429000" progId="PowerPoint.Show.12">
                  <p:embed/>
                  <p:pic>
                    <p:nvPicPr>
                      <p:cNvPr id="0" name=""/>
                      <p:cNvPicPr/>
                      <p:nvPr/>
                    </p:nvPicPr>
                    <p:blipFill>
                      <a:blip r:embed="rId6"/>
                      <a:stretch>
                        <a:fillRect/>
                      </a:stretch>
                    </p:blipFill>
                    <p:spPr>
                      <a:xfrm>
                        <a:off x="564446" y="0"/>
                        <a:ext cx="7996874" cy="5997656"/>
                      </a:xfrm>
                      <a:prstGeom prst="rect">
                        <a:avLst/>
                      </a:prstGeom>
                    </p:spPr>
                  </p:pic>
                </p:oleObj>
              </mc:Fallback>
            </mc:AlternateContent>
          </a:graphicData>
        </a:graphic>
      </p:graphicFrame>
      <p:sp>
        <p:nvSpPr>
          <p:cNvPr id="11" name="TextBox 10"/>
          <p:cNvSpPr txBox="1"/>
          <p:nvPr/>
        </p:nvSpPr>
        <p:spPr>
          <a:xfrm>
            <a:off x="1515059" y="6211669"/>
            <a:ext cx="6104941" cy="646331"/>
          </a:xfrm>
          <a:prstGeom prst="rect">
            <a:avLst/>
          </a:prstGeom>
          <a:noFill/>
        </p:spPr>
        <p:txBody>
          <a:bodyPr wrap="none" rtlCol="0">
            <a:spAutoFit/>
          </a:bodyPr>
          <a:lstStyle/>
          <a:p>
            <a:r>
              <a:rPr lang="en-US" sz="3600" b="1" dirty="0" smtClean="0"/>
              <a:t>THE PROCESS OF ADJUSTMENT</a:t>
            </a:r>
            <a:endParaRPr lang="en-US" sz="3600" b="1" dirty="0"/>
          </a:p>
        </p:txBody>
      </p:sp>
      <p:sp>
        <p:nvSpPr>
          <p:cNvPr id="12" name="TextBox 11"/>
          <p:cNvSpPr txBox="1"/>
          <p:nvPr/>
        </p:nvSpPr>
        <p:spPr>
          <a:xfrm>
            <a:off x="198974" y="685800"/>
            <a:ext cx="1353256" cy="300082"/>
          </a:xfrm>
          <a:prstGeom prst="rect">
            <a:avLst/>
          </a:prstGeom>
          <a:solidFill>
            <a:schemeClr val="bg1"/>
          </a:solidFill>
        </p:spPr>
        <p:txBody>
          <a:bodyPr wrap="none" rtlCol="0">
            <a:spAutoFit/>
          </a:bodyPr>
          <a:lstStyle/>
          <a:p>
            <a:pPr algn="ctr">
              <a:lnSpc>
                <a:spcPct val="75000"/>
              </a:lnSpc>
            </a:pPr>
            <a:r>
              <a:rPr lang="en-US" b="1" dirty="0" smtClean="0"/>
              <a:t>Birmingham</a:t>
            </a:r>
            <a:endParaRPr lang="en-US" b="1" dirty="0"/>
          </a:p>
        </p:txBody>
      </p:sp>
      <p:sp>
        <p:nvSpPr>
          <p:cNvPr id="14" name="TextBox 13"/>
          <p:cNvSpPr txBox="1"/>
          <p:nvPr/>
        </p:nvSpPr>
        <p:spPr>
          <a:xfrm>
            <a:off x="1610378" y="1653498"/>
            <a:ext cx="1561581" cy="507831"/>
          </a:xfrm>
          <a:prstGeom prst="rect">
            <a:avLst/>
          </a:prstGeom>
          <a:solidFill>
            <a:schemeClr val="bg1"/>
          </a:solidFill>
        </p:spPr>
        <p:txBody>
          <a:bodyPr wrap="none" rtlCol="0">
            <a:spAutoFit/>
          </a:bodyPr>
          <a:lstStyle/>
          <a:p>
            <a:pPr algn="ctr">
              <a:lnSpc>
                <a:spcPct val="75000"/>
              </a:lnSpc>
            </a:pPr>
            <a:r>
              <a:rPr lang="en-US" b="1" dirty="0" smtClean="0"/>
              <a:t>Leaving home </a:t>
            </a:r>
          </a:p>
          <a:p>
            <a:pPr algn="ctr">
              <a:lnSpc>
                <a:spcPct val="75000"/>
              </a:lnSpc>
            </a:pPr>
            <a:r>
              <a:rPr lang="en-US" b="1" dirty="0" smtClean="0"/>
              <a:t>and family</a:t>
            </a:r>
            <a:endParaRPr lang="en-US" b="1" dirty="0"/>
          </a:p>
        </p:txBody>
      </p:sp>
      <p:sp>
        <p:nvSpPr>
          <p:cNvPr id="15" name="TextBox 14"/>
          <p:cNvSpPr txBox="1"/>
          <p:nvPr/>
        </p:nvSpPr>
        <p:spPr>
          <a:xfrm>
            <a:off x="2971800" y="3657600"/>
            <a:ext cx="1087798" cy="300082"/>
          </a:xfrm>
          <a:prstGeom prst="rect">
            <a:avLst/>
          </a:prstGeom>
          <a:solidFill>
            <a:schemeClr val="bg1"/>
          </a:solidFill>
        </p:spPr>
        <p:txBody>
          <a:bodyPr wrap="none" rtlCol="0">
            <a:spAutoFit/>
          </a:bodyPr>
          <a:lstStyle/>
          <a:p>
            <a:pPr algn="ctr">
              <a:lnSpc>
                <a:spcPct val="75000"/>
              </a:lnSpc>
            </a:pPr>
            <a:r>
              <a:rPr lang="en-US" b="1" dirty="0" smtClean="0"/>
              <a:t>Adjusting</a:t>
            </a:r>
            <a:endParaRPr lang="en-US" b="1" dirty="0"/>
          </a:p>
        </p:txBody>
      </p:sp>
      <p:pic>
        <p:nvPicPr>
          <p:cNvPr id="3081" name="Picture 9" descr="C:\Users\Staff\Desktop\hkflag.jpg"/>
          <p:cNvPicPr>
            <a:picLocks noChangeAspect="1" noChangeArrowheads="1"/>
          </p:cNvPicPr>
          <p:nvPr/>
        </p:nvPicPr>
        <p:blipFill rotWithShape="1">
          <a:blip r:embed="rId7" cstate="email">
            <a:extLst>
              <a:ext uri="{BEBA8EAE-BF5A-486C-A8C5-ECC9F3942E4B}">
                <a14:imgProps xmlns:a14="http://schemas.microsoft.com/office/drawing/2010/main">
                  <a14:imgLayer r:embed="rId8">
                    <a14:imgEffect>
                      <a14:backgroundRemoval t="0" b="98404" l="0" r="99545"/>
                    </a14:imgEffect>
                  </a14:imgLayer>
                </a14:imgProps>
              </a:ext>
              <a:ext uri="{28A0092B-C50C-407E-A947-70E740481C1C}">
                <a14:useLocalDpi xmlns:a14="http://schemas.microsoft.com/office/drawing/2010/main"/>
              </a:ext>
            </a:extLst>
          </a:blip>
          <a:srcRect/>
          <a:stretch/>
        </p:blipFill>
        <p:spPr bwMode="auto">
          <a:xfrm>
            <a:off x="1448775" y="2645563"/>
            <a:ext cx="840177" cy="78343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9" descr="C:\Users\Staff\Desktop\hkflag.jpg"/>
          <p:cNvPicPr>
            <a:picLocks noChangeAspect="1" noChangeArrowheads="1"/>
          </p:cNvPicPr>
          <p:nvPr/>
        </p:nvPicPr>
        <p:blipFill rotWithShape="1">
          <a:blip r:embed="rId9" cstate="email">
            <a:extLst>
              <a:ext uri="{BEBA8EAE-BF5A-486C-A8C5-ECC9F3942E4B}">
                <a14:imgProps xmlns:a14="http://schemas.microsoft.com/office/drawing/2010/main">
                  <a14:imgLayer r:embed="rId10">
                    <a14:imgEffect>
                      <a14:backgroundRemoval t="0" b="98404" l="0" r="99502"/>
                    </a14:imgEffect>
                  </a14:imgLayer>
                </a14:imgProps>
              </a:ext>
              <a:ext uri="{28A0092B-C50C-407E-A947-70E740481C1C}">
                <a14:useLocalDpi xmlns:a14="http://schemas.microsoft.com/office/drawing/2010/main"/>
              </a:ext>
            </a:extLst>
          </a:blip>
          <a:srcRect/>
          <a:stretch/>
        </p:blipFill>
        <p:spPr bwMode="auto">
          <a:xfrm flipH="1">
            <a:off x="4725571" y="2442719"/>
            <a:ext cx="773723" cy="783437"/>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173132" y="2478031"/>
            <a:ext cx="1719892" cy="507831"/>
          </a:xfrm>
          <a:prstGeom prst="rect">
            <a:avLst/>
          </a:prstGeom>
          <a:noFill/>
        </p:spPr>
        <p:txBody>
          <a:bodyPr wrap="square" rtlCol="0">
            <a:spAutoFit/>
          </a:bodyPr>
          <a:lstStyle/>
          <a:p>
            <a:pPr>
              <a:lnSpc>
                <a:spcPct val="75000"/>
              </a:lnSpc>
            </a:pPr>
            <a:r>
              <a:rPr lang="en-US" b="1" dirty="0" smtClean="0"/>
              <a:t>Arrival In</a:t>
            </a:r>
          </a:p>
          <a:p>
            <a:pPr>
              <a:lnSpc>
                <a:spcPct val="75000"/>
              </a:lnSpc>
            </a:pPr>
            <a:r>
              <a:rPr lang="en-US" b="1" dirty="0" smtClean="0"/>
              <a:t>Hong Kong</a:t>
            </a:r>
            <a:endParaRPr lang="en-US" b="1" dirty="0"/>
          </a:p>
        </p:txBody>
      </p:sp>
      <p:sp>
        <p:nvSpPr>
          <p:cNvPr id="20" name="TextBox 19"/>
          <p:cNvSpPr txBox="1"/>
          <p:nvPr/>
        </p:nvSpPr>
        <p:spPr>
          <a:xfrm>
            <a:off x="5065394" y="2057400"/>
            <a:ext cx="1405745" cy="507831"/>
          </a:xfrm>
          <a:prstGeom prst="rect">
            <a:avLst/>
          </a:prstGeom>
          <a:noFill/>
        </p:spPr>
        <p:txBody>
          <a:bodyPr wrap="square" rtlCol="0">
            <a:spAutoFit/>
          </a:bodyPr>
          <a:lstStyle/>
          <a:p>
            <a:pPr>
              <a:lnSpc>
                <a:spcPct val="75000"/>
              </a:lnSpc>
            </a:pPr>
            <a:r>
              <a:rPr lang="en-US" b="1" dirty="0" smtClean="0"/>
              <a:t>Leaving</a:t>
            </a:r>
          </a:p>
          <a:p>
            <a:pPr>
              <a:lnSpc>
                <a:spcPct val="75000"/>
              </a:lnSpc>
            </a:pPr>
            <a:r>
              <a:rPr lang="en-US" b="1" dirty="0" smtClean="0"/>
              <a:t>   Hong Kong</a:t>
            </a:r>
            <a:endParaRPr lang="en-US" b="1" dirty="0"/>
          </a:p>
        </p:txBody>
      </p:sp>
      <p:sp>
        <p:nvSpPr>
          <p:cNvPr id="21" name="TextBox 20"/>
          <p:cNvSpPr txBox="1"/>
          <p:nvPr/>
        </p:nvSpPr>
        <p:spPr>
          <a:xfrm>
            <a:off x="4360984" y="4495800"/>
            <a:ext cx="1407282" cy="715581"/>
          </a:xfrm>
          <a:prstGeom prst="rect">
            <a:avLst/>
          </a:prstGeom>
          <a:noFill/>
        </p:spPr>
        <p:txBody>
          <a:bodyPr wrap="square" rtlCol="0">
            <a:spAutoFit/>
          </a:bodyPr>
          <a:lstStyle/>
          <a:p>
            <a:pPr>
              <a:lnSpc>
                <a:spcPct val="75000"/>
              </a:lnSpc>
            </a:pPr>
            <a:r>
              <a:rPr lang="en-US" b="1" dirty="0" smtClean="0"/>
              <a:t>Arrival </a:t>
            </a:r>
          </a:p>
          <a:p>
            <a:pPr>
              <a:lnSpc>
                <a:spcPct val="75000"/>
              </a:lnSpc>
            </a:pPr>
            <a:r>
              <a:rPr lang="en-US" b="1" dirty="0"/>
              <a:t>b</a:t>
            </a:r>
            <a:r>
              <a:rPr lang="en-US" b="1" dirty="0" smtClean="0"/>
              <a:t>ack h</a:t>
            </a:r>
            <a:r>
              <a:rPr lang="en-US" altLang="zh-TW" b="1" dirty="0" smtClean="0"/>
              <a:t>ome </a:t>
            </a:r>
          </a:p>
          <a:p>
            <a:pPr>
              <a:lnSpc>
                <a:spcPct val="75000"/>
              </a:lnSpc>
            </a:pPr>
            <a:r>
              <a:rPr lang="en-US" altLang="zh-TW" b="1" dirty="0"/>
              <a:t> </a:t>
            </a:r>
            <a:r>
              <a:rPr lang="en-US" altLang="zh-TW" b="1" dirty="0" smtClean="0"/>
              <a:t> </a:t>
            </a:r>
            <a:endParaRPr lang="en-US" b="1" dirty="0"/>
          </a:p>
        </p:txBody>
      </p:sp>
      <p:sp>
        <p:nvSpPr>
          <p:cNvPr id="22" name="TextBox 21"/>
          <p:cNvSpPr txBox="1"/>
          <p:nvPr/>
        </p:nvSpPr>
        <p:spPr>
          <a:xfrm>
            <a:off x="5598941" y="5539413"/>
            <a:ext cx="1499771" cy="507831"/>
          </a:xfrm>
          <a:prstGeom prst="rect">
            <a:avLst/>
          </a:prstGeom>
          <a:noFill/>
        </p:spPr>
        <p:txBody>
          <a:bodyPr wrap="none" rtlCol="0">
            <a:spAutoFit/>
          </a:bodyPr>
          <a:lstStyle/>
          <a:p>
            <a:pPr algn="ctr">
              <a:lnSpc>
                <a:spcPct val="75000"/>
              </a:lnSpc>
            </a:pPr>
            <a:r>
              <a:rPr lang="en-US" b="1" dirty="0" smtClean="0"/>
              <a:t>Reverse</a:t>
            </a:r>
          </a:p>
          <a:p>
            <a:pPr algn="ctr">
              <a:lnSpc>
                <a:spcPct val="75000"/>
              </a:lnSpc>
            </a:pPr>
            <a:r>
              <a:rPr lang="en-US" b="1" dirty="0" smtClean="0"/>
              <a:t>Culture Shock</a:t>
            </a:r>
            <a:endParaRPr lang="en-US" b="1" dirty="0"/>
          </a:p>
        </p:txBody>
      </p:sp>
      <p:sp>
        <p:nvSpPr>
          <p:cNvPr id="23" name="TextBox 22"/>
          <p:cNvSpPr txBox="1"/>
          <p:nvPr/>
        </p:nvSpPr>
        <p:spPr>
          <a:xfrm>
            <a:off x="7375631" y="3429000"/>
            <a:ext cx="1400192" cy="300082"/>
          </a:xfrm>
          <a:prstGeom prst="rect">
            <a:avLst/>
          </a:prstGeom>
          <a:noFill/>
        </p:spPr>
        <p:txBody>
          <a:bodyPr wrap="none" rtlCol="0">
            <a:spAutoFit/>
          </a:bodyPr>
          <a:lstStyle/>
          <a:p>
            <a:pPr algn="ctr">
              <a:lnSpc>
                <a:spcPct val="75000"/>
              </a:lnSpc>
            </a:pPr>
            <a:r>
              <a:rPr lang="en-US" b="1" dirty="0" smtClean="0"/>
              <a:t>Re-Adjusting</a:t>
            </a:r>
            <a:endParaRPr lang="en-US" b="1" dirty="0"/>
          </a:p>
        </p:txBody>
      </p:sp>
      <p:sp>
        <p:nvSpPr>
          <p:cNvPr id="24" name="TextBox 23"/>
          <p:cNvSpPr txBox="1"/>
          <p:nvPr/>
        </p:nvSpPr>
        <p:spPr>
          <a:xfrm>
            <a:off x="5790253" y="376324"/>
            <a:ext cx="1590500" cy="715581"/>
          </a:xfrm>
          <a:prstGeom prst="rect">
            <a:avLst/>
          </a:prstGeom>
          <a:noFill/>
        </p:spPr>
        <p:txBody>
          <a:bodyPr wrap="none" rtlCol="0">
            <a:spAutoFit/>
          </a:bodyPr>
          <a:lstStyle/>
          <a:p>
            <a:pPr>
              <a:lnSpc>
                <a:spcPct val="75000"/>
              </a:lnSpc>
            </a:pPr>
            <a:r>
              <a:rPr lang="en-US" b="1" dirty="0"/>
              <a:t>A</a:t>
            </a:r>
            <a:r>
              <a:rPr lang="en-US" b="1" dirty="0" smtClean="0"/>
              <a:t>dapting</a:t>
            </a:r>
          </a:p>
          <a:p>
            <a:pPr>
              <a:lnSpc>
                <a:spcPct val="75000"/>
              </a:lnSpc>
            </a:pPr>
            <a:r>
              <a:rPr lang="en-US" b="1" dirty="0"/>
              <a:t>t</a:t>
            </a:r>
            <a:r>
              <a:rPr lang="en-US" b="1" dirty="0" smtClean="0"/>
              <a:t>o </a:t>
            </a:r>
            <a:r>
              <a:rPr lang="en-US" b="1" dirty="0"/>
              <a:t>l</a:t>
            </a:r>
            <a:r>
              <a:rPr lang="en-US" b="1" dirty="0" smtClean="0"/>
              <a:t>ife back</a:t>
            </a:r>
          </a:p>
          <a:p>
            <a:pPr>
              <a:lnSpc>
                <a:spcPct val="75000"/>
              </a:lnSpc>
            </a:pPr>
            <a:r>
              <a:rPr lang="en-US" b="1" dirty="0" smtClean="0"/>
              <a:t>In Birmingham</a:t>
            </a:r>
            <a:endParaRPr lang="en-US" b="1" dirty="0"/>
          </a:p>
        </p:txBody>
      </p:sp>
      <p:sp>
        <p:nvSpPr>
          <p:cNvPr id="25" name="TextBox 24"/>
          <p:cNvSpPr txBox="1"/>
          <p:nvPr/>
        </p:nvSpPr>
        <p:spPr>
          <a:xfrm>
            <a:off x="3852202" y="122409"/>
            <a:ext cx="1746739" cy="507831"/>
          </a:xfrm>
          <a:prstGeom prst="rect">
            <a:avLst/>
          </a:prstGeom>
          <a:solidFill>
            <a:schemeClr val="bg1"/>
          </a:solidFill>
        </p:spPr>
        <p:txBody>
          <a:bodyPr wrap="square" rtlCol="0">
            <a:spAutoFit/>
          </a:bodyPr>
          <a:lstStyle/>
          <a:p>
            <a:pPr algn="ctr">
              <a:lnSpc>
                <a:spcPct val="75000"/>
              </a:lnSpc>
            </a:pPr>
            <a:r>
              <a:rPr lang="en-US" b="1" dirty="0" smtClean="0"/>
              <a:t>Completion Of </a:t>
            </a:r>
          </a:p>
          <a:p>
            <a:pPr algn="ctr">
              <a:lnSpc>
                <a:spcPct val="75000"/>
              </a:lnSpc>
            </a:pPr>
            <a:r>
              <a:rPr lang="en-US" b="1" dirty="0" smtClean="0"/>
              <a:t>Contract</a:t>
            </a:r>
            <a:endParaRPr lang="en-US" b="1" dirty="0"/>
          </a:p>
        </p:txBody>
      </p:sp>
      <p:sp>
        <p:nvSpPr>
          <p:cNvPr id="26" name="TextBox 25"/>
          <p:cNvSpPr txBox="1"/>
          <p:nvPr/>
        </p:nvSpPr>
        <p:spPr>
          <a:xfrm>
            <a:off x="1935184" y="4114800"/>
            <a:ext cx="884216" cy="507831"/>
          </a:xfrm>
          <a:prstGeom prst="rect">
            <a:avLst/>
          </a:prstGeom>
          <a:noFill/>
        </p:spPr>
        <p:txBody>
          <a:bodyPr wrap="none" rtlCol="0">
            <a:spAutoFit/>
          </a:bodyPr>
          <a:lstStyle/>
          <a:p>
            <a:pPr algn="ctr">
              <a:lnSpc>
                <a:spcPct val="75000"/>
              </a:lnSpc>
            </a:pPr>
            <a:r>
              <a:rPr lang="en-US" b="1" dirty="0" smtClean="0"/>
              <a:t>Culture</a:t>
            </a:r>
          </a:p>
          <a:p>
            <a:pPr algn="ctr">
              <a:lnSpc>
                <a:spcPct val="75000"/>
              </a:lnSpc>
            </a:pPr>
            <a:r>
              <a:rPr lang="en-US" b="1" dirty="0" smtClean="0"/>
              <a:t>Shock</a:t>
            </a:r>
            <a:endParaRPr lang="en-US" b="1" dirty="0"/>
          </a:p>
        </p:txBody>
      </p:sp>
      <p:sp>
        <p:nvSpPr>
          <p:cNvPr id="27" name="TextBox 26"/>
          <p:cNvSpPr txBox="1"/>
          <p:nvPr/>
        </p:nvSpPr>
        <p:spPr>
          <a:xfrm>
            <a:off x="1997181" y="5638800"/>
            <a:ext cx="2193819" cy="309059"/>
          </a:xfrm>
          <a:prstGeom prst="rect">
            <a:avLst/>
          </a:prstGeom>
          <a:noFill/>
        </p:spPr>
        <p:txBody>
          <a:bodyPr wrap="square" rtlCol="0">
            <a:spAutoFit/>
          </a:bodyPr>
          <a:lstStyle/>
          <a:p>
            <a:pPr>
              <a:lnSpc>
                <a:spcPct val="75000"/>
              </a:lnSpc>
            </a:pPr>
            <a:r>
              <a:rPr lang="en-US" b="1" dirty="0" smtClean="0"/>
              <a:t>Feeling Unhappy</a:t>
            </a:r>
            <a:endParaRPr lang="en-US" b="1" dirty="0"/>
          </a:p>
        </p:txBody>
      </p:sp>
      <p:sp>
        <p:nvSpPr>
          <p:cNvPr id="28" name="TextBox 27"/>
          <p:cNvSpPr txBox="1"/>
          <p:nvPr/>
        </p:nvSpPr>
        <p:spPr>
          <a:xfrm>
            <a:off x="638251" y="29517"/>
            <a:ext cx="2717860" cy="584775"/>
          </a:xfrm>
          <a:prstGeom prst="rect">
            <a:avLst/>
          </a:prstGeom>
          <a:noFill/>
        </p:spPr>
        <p:txBody>
          <a:bodyPr wrap="none" rtlCol="0">
            <a:spAutoFit/>
          </a:bodyPr>
          <a:lstStyle/>
          <a:p>
            <a:r>
              <a:rPr lang="en-US" sz="3200" b="1" dirty="0" smtClean="0"/>
              <a:t>The “W” Curve</a:t>
            </a:r>
            <a:endParaRPr lang="en-US" sz="3200" b="1" dirty="0"/>
          </a:p>
        </p:txBody>
      </p:sp>
    </p:spTree>
    <p:extLst>
      <p:ext uri="{BB962C8B-B14F-4D97-AF65-F5344CB8AC3E}">
        <p14:creationId xmlns:p14="http://schemas.microsoft.com/office/powerpoint/2010/main" val="29531951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lstStyle/>
          <a:p>
            <a:r>
              <a:rPr lang="en-US" dirty="0">
                <a:solidFill>
                  <a:prstClr val="black"/>
                </a:solidFill>
              </a:rPr>
              <a:t>The University of Hong Kong</a:t>
            </a:r>
            <a:endParaRPr lang="en-US" dirty="0"/>
          </a:p>
        </p:txBody>
      </p:sp>
      <p:sp>
        <p:nvSpPr>
          <p:cNvPr id="3" name="Content Placeholder 2"/>
          <p:cNvSpPr>
            <a:spLocks noGrp="1"/>
          </p:cNvSpPr>
          <p:nvPr>
            <p:ph idx="1"/>
          </p:nvPr>
        </p:nvSpPr>
        <p:spPr/>
        <p:txBody>
          <a:bodyPr/>
          <a:lstStyle/>
          <a:p>
            <a:r>
              <a:rPr lang="en-US" dirty="0" smtClean="0"/>
              <a:t>Enough of that….</a:t>
            </a:r>
            <a:endParaRPr lang="en-US" dirty="0"/>
          </a:p>
        </p:txBody>
      </p:sp>
      <p:sp>
        <p:nvSpPr>
          <p:cNvPr id="4" name="Slide Number Placeholder 3"/>
          <p:cNvSpPr>
            <a:spLocks noGrp="1"/>
          </p:cNvSpPr>
          <p:nvPr>
            <p:ph type="sldNum" sz="quarter" idx="12"/>
          </p:nvPr>
        </p:nvSpPr>
        <p:spPr/>
        <p:txBody>
          <a:bodyPr/>
          <a:lstStyle/>
          <a:p>
            <a:pPr>
              <a:defRPr/>
            </a:pPr>
            <a:fld id="{48BBE2BA-1D87-4578-93EB-CAC1CD410BA4}" type="slidenum">
              <a:rPr lang="zh-HK" altLang="en-US" smtClean="0"/>
              <a:pPr>
                <a:defRPr/>
              </a:pPr>
              <a:t>10</a:t>
            </a:fld>
            <a:endParaRPr lang="zh-HK" altLang="en-US"/>
          </a:p>
        </p:txBody>
      </p:sp>
    </p:spTree>
    <p:extLst>
      <p:ext uri="{BB962C8B-B14F-4D97-AF65-F5344CB8AC3E}">
        <p14:creationId xmlns:p14="http://schemas.microsoft.com/office/powerpoint/2010/main" val="5660979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0" y="627964"/>
            <a:ext cx="9144000" cy="876300"/>
          </a:xfrm>
        </p:spPr>
        <p:txBody>
          <a:bodyPr/>
          <a:lstStyle/>
          <a:p>
            <a:r>
              <a:rPr lang="en-GB" altLang="zh-TW" sz="3200" dirty="0" smtClean="0">
                <a:latin typeface="Calibri" pitchFamily="34" charset="0"/>
              </a:rPr>
              <a:t>Institutions Funded by University Grants Committee</a:t>
            </a:r>
            <a:endParaRPr lang="en-US" altLang="zh-TW" sz="3200" dirty="0" smtClean="0">
              <a:latin typeface="Calibri" pitchFamily="34" charset="0"/>
            </a:endParaRPr>
          </a:p>
        </p:txBody>
      </p:sp>
      <p:pic>
        <p:nvPicPr>
          <p:cNvPr id="19458" name="Picture 3" descr="2003_follow_up_photo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636130" y="1342231"/>
            <a:ext cx="3998913" cy="553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4"/>
          <p:cNvSpPr txBox="1">
            <a:spLocks noChangeArrowheads="1"/>
          </p:cNvSpPr>
          <p:nvPr/>
        </p:nvSpPr>
        <p:spPr bwMode="auto">
          <a:xfrm>
            <a:off x="1117121" y="1724025"/>
            <a:ext cx="1512887"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Arial" pitchFamily="34" charset="0"/>
                <a:ea typeface="新細明體" pitchFamily="18" charset="-120"/>
              </a:defRPr>
            </a:lvl1pPr>
            <a:lvl2pPr marL="742950" indent="-285750" eaLnBrk="0" hangingPunct="0">
              <a:defRPr kumimoji="1" sz="2400">
                <a:solidFill>
                  <a:schemeClr val="tx1"/>
                </a:solidFill>
                <a:latin typeface="Arial" pitchFamily="34" charset="0"/>
                <a:ea typeface="新細明體" pitchFamily="18" charset="-120"/>
              </a:defRPr>
            </a:lvl2pPr>
            <a:lvl3pPr marL="1143000" indent="-228600" eaLnBrk="0" hangingPunct="0">
              <a:defRPr kumimoji="1" sz="2400">
                <a:solidFill>
                  <a:schemeClr val="tx1"/>
                </a:solidFill>
                <a:latin typeface="Arial" pitchFamily="34" charset="0"/>
                <a:ea typeface="新細明體" pitchFamily="18" charset="-120"/>
              </a:defRPr>
            </a:lvl3pPr>
            <a:lvl4pPr marL="1600200" indent="-228600" eaLnBrk="0" hangingPunct="0">
              <a:defRPr kumimoji="1" sz="2400">
                <a:solidFill>
                  <a:schemeClr val="tx1"/>
                </a:solidFill>
                <a:latin typeface="Arial" pitchFamily="34" charset="0"/>
                <a:ea typeface="新細明體" pitchFamily="18" charset="-120"/>
              </a:defRPr>
            </a:lvl4pPr>
            <a:lvl5pPr marL="2057400" indent="-228600" eaLnBrk="0" hangingPunct="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pPr eaLnBrk="1" hangingPunct="1"/>
            <a:r>
              <a:rPr lang="en-US" altLang="zh-TW" sz="1600" b="1" dirty="0" err="1">
                <a:solidFill>
                  <a:srgbClr val="023808"/>
                </a:solidFill>
                <a:latin typeface="Calibri" pitchFamily="34" charset="0"/>
                <a:ea typeface="MS PGothic" pitchFamily="34" charset="-128"/>
              </a:rPr>
              <a:t>CityPoly</a:t>
            </a:r>
            <a:r>
              <a:rPr lang="en-US" altLang="zh-TW" sz="1600" b="1" dirty="0">
                <a:solidFill>
                  <a:srgbClr val="023808"/>
                </a:solidFill>
                <a:latin typeface="Calibri" pitchFamily="34" charset="0"/>
                <a:ea typeface="MS PGothic" pitchFamily="34" charset="-128"/>
              </a:rPr>
              <a:t> 1984</a:t>
            </a:r>
          </a:p>
          <a:p>
            <a:pPr eaLnBrk="1" hangingPunct="1"/>
            <a:r>
              <a:rPr lang="en-US" altLang="zh-TW" sz="1600" b="1" dirty="0" err="1">
                <a:solidFill>
                  <a:srgbClr val="023808"/>
                </a:solidFill>
                <a:latin typeface="Calibri" pitchFamily="34" charset="0"/>
                <a:ea typeface="MS PGothic" pitchFamily="34" charset="-128"/>
              </a:rPr>
              <a:t>CityU</a:t>
            </a:r>
            <a:r>
              <a:rPr lang="en-US" altLang="zh-TW" sz="1600" b="1" dirty="0">
                <a:solidFill>
                  <a:srgbClr val="023808"/>
                </a:solidFill>
                <a:latin typeface="Calibri" pitchFamily="34" charset="0"/>
                <a:ea typeface="MS PGothic" pitchFamily="34" charset="-128"/>
              </a:rPr>
              <a:t> 1994</a:t>
            </a:r>
          </a:p>
        </p:txBody>
      </p:sp>
      <p:sp>
        <p:nvSpPr>
          <p:cNvPr id="15" name="Text Box 5"/>
          <p:cNvSpPr txBox="1">
            <a:spLocks noChangeArrowheads="1"/>
          </p:cNvSpPr>
          <p:nvPr/>
        </p:nvSpPr>
        <p:spPr bwMode="auto">
          <a:xfrm>
            <a:off x="6639719" y="2248537"/>
            <a:ext cx="187166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Arial" pitchFamily="34" charset="0"/>
                <a:ea typeface="新細明體" pitchFamily="18" charset="-120"/>
              </a:defRPr>
            </a:lvl1pPr>
            <a:lvl2pPr marL="742950" indent="-285750" eaLnBrk="0" hangingPunct="0">
              <a:defRPr kumimoji="1" sz="2400">
                <a:solidFill>
                  <a:schemeClr val="tx1"/>
                </a:solidFill>
                <a:latin typeface="Arial" pitchFamily="34" charset="0"/>
                <a:ea typeface="新細明體" pitchFamily="18" charset="-120"/>
              </a:defRPr>
            </a:lvl2pPr>
            <a:lvl3pPr marL="1143000" indent="-228600" eaLnBrk="0" hangingPunct="0">
              <a:defRPr kumimoji="1" sz="2400">
                <a:solidFill>
                  <a:schemeClr val="tx1"/>
                </a:solidFill>
                <a:latin typeface="Arial" pitchFamily="34" charset="0"/>
                <a:ea typeface="新細明體" pitchFamily="18" charset="-120"/>
              </a:defRPr>
            </a:lvl3pPr>
            <a:lvl4pPr marL="1600200" indent="-228600" eaLnBrk="0" hangingPunct="0">
              <a:defRPr kumimoji="1" sz="2400">
                <a:solidFill>
                  <a:schemeClr val="tx1"/>
                </a:solidFill>
                <a:latin typeface="Arial" pitchFamily="34" charset="0"/>
                <a:ea typeface="新細明體" pitchFamily="18" charset="-120"/>
              </a:defRPr>
            </a:lvl4pPr>
            <a:lvl5pPr marL="2057400" indent="-228600" eaLnBrk="0" hangingPunct="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pPr eaLnBrk="1" hangingPunct="1"/>
            <a:r>
              <a:rPr lang="en-US" altLang="zh-TW" sz="1600" b="1" dirty="0">
                <a:solidFill>
                  <a:srgbClr val="023808"/>
                </a:solidFill>
                <a:latin typeface="Calibri" pitchFamily="34" charset="0"/>
                <a:ea typeface="MS PGothic" pitchFamily="34" charset="-128"/>
              </a:rPr>
              <a:t>Baptist College 1956</a:t>
            </a:r>
          </a:p>
          <a:p>
            <a:pPr eaLnBrk="1" hangingPunct="1"/>
            <a:r>
              <a:rPr lang="en-US" altLang="zh-TW" sz="1600" b="1" dirty="0">
                <a:solidFill>
                  <a:srgbClr val="023808"/>
                </a:solidFill>
                <a:latin typeface="Calibri" pitchFamily="34" charset="0"/>
                <a:ea typeface="MS PGothic" pitchFamily="34" charset="-128"/>
              </a:rPr>
              <a:t>HKBU 1994</a:t>
            </a:r>
          </a:p>
        </p:txBody>
      </p:sp>
      <p:sp>
        <p:nvSpPr>
          <p:cNvPr id="16" name="Text Box 6"/>
          <p:cNvSpPr txBox="1">
            <a:spLocks noChangeArrowheads="1"/>
          </p:cNvSpPr>
          <p:nvPr/>
        </p:nvSpPr>
        <p:spPr bwMode="auto">
          <a:xfrm>
            <a:off x="6605588" y="3276600"/>
            <a:ext cx="18240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Arial" pitchFamily="34" charset="0"/>
                <a:ea typeface="新細明體" pitchFamily="18" charset="-120"/>
              </a:defRPr>
            </a:lvl1pPr>
            <a:lvl2pPr marL="742950" indent="-285750" eaLnBrk="0" hangingPunct="0">
              <a:defRPr kumimoji="1" sz="2400">
                <a:solidFill>
                  <a:schemeClr val="tx1"/>
                </a:solidFill>
                <a:latin typeface="Arial" pitchFamily="34" charset="0"/>
                <a:ea typeface="新細明體" pitchFamily="18" charset="-120"/>
              </a:defRPr>
            </a:lvl2pPr>
            <a:lvl3pPr marL="1143000" indent="-228600" eaLnBrk="0" hangingPunct="0">
              <a:defRPr kumimoji="1" sz="2400">
                <a:solidFill>
                  <a:schemeClr val="tx1"/>
                </a:solidFill>
                <a:latin typeface="Arial" pitchFamily="34" charset="0"/>
                <a:ea typeface="新細明體" pitchFamily="18" charset="-120"/>
              </a:defRPr>
            </a:lvl3pPr>
            <a:lvl4pPr marL="1600200" indent="-228600" eaLnBrk="0" hangingPunct="0">
              <a:defRPr kumimoji="1" sz="2400">
                <a:solidFill>
                  <a:schemeClr val="tx1"/>
                </a:solidFill>
                <a:latin typeface="Arial" pitchFamily="34" charset="0"/>
                <a:ea typeface="新細明體" pitchFamily="18" charset="-120"/>
              </a:defRPr>
            </a:lvl4pPr>
            <a:lvl5pPr marL="2057400" indent="-228600" eaLnBrk="0" hangingPunct="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pPr eaLnBrk="1" hangingPunct="1"/>
            <a:r>
              <a:rPr lang="en-US" altLang="zh-TW" sz="1600" b="1" dirty="0">
                <a:solidFill>
                  <a:srgbClr val="023808"/>
                </a:solidFill>
                <a:latin typeface="Calibri" pitchFamily="34" charset="0"/>
                <a:ea typeface="MS PGothic" pitchFamily="34" charset="-128"/>
              </a:rPr>
              <a:t>CUHK </a:t>
            </a:r>
          </a:p>
          <a:p>
            <a:pPr eaLnBrk="1" hangingPunct="1"/>
            <a:r>
              <a:rPr lang="en-US" altLang="zh-TW" sz="1600" b="1" dirty="0">
                <a:solidFill>
                  <a:srgbClr val="023808"/>
                </a:solidFill>
                <a:latin typeface="Calibri" pitchFamily="34" charset="0"/>
                <a:ea typeface="MS PGothic" pitchFamily="34" charset="-128"/>
              </a:rPr>
              <a:t>established 1963</a:t>
            </a:r>
          </a:p>
        </p:txBody>
      </p:sp>
      <p:sp>
        <p:nvSpPr>
          <p:cNvPr id="17" name="Text Box 7"/>
          <p:cNvSpPr txBox="1">
            <a:spLocks noChangeArrowheads="1"/>
          </p:cNvSpPr>
          <p:nvPr/>
        </p:nvSpPr>
        <p:spPr bwMode="auto">
          <a:xfrm>
            <a:off x="6635043" y="4518788"/>
            <a:ext cx="1908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Arial" pitchFamily="34" charset="0"/>
                <a:ea typeface="新細明體" pitchFamily="18" charset="-120"/>
              </a:defRPr>
            </a:lvl1pPr>
            <a:lvl2pPr marL="742950" indent="-285750" eaLnBrk="0" hangingPunct="0">
              <a:defRPr kumimoji="1" sz="2400">
                <a:solidFill>
                  <a:schemeClr val="tx1"/>
                </a:solidFill>
                <a:latin typeface="Arial" pitchFamily="34" charset="0"/>
                <a:ea typeface="新細明體" pitchFamily="18" charset="-120"/>
              </a:defRPr>
            </a:lvl2pPr>
            <a:lvl3pPr marL="1143000" indent="-228600" eaLnBrk="0" hangingPunct="0">
              <a:defRPr kumimoji="1" sz="2400">
                <a:solidFill>
                  <a:schemeClr val="tx1"/>
                </a:solidFill>
                <a:latin typeface="Arial" pitchFamily="34" charset="0"/>
                <a:ea typeface="新細明體" pitchFamily="18" charset="-120"/>
              </a:defRPr>
            </a:lvl3pPr>
            <a:lvl4pPr marL="1600200" indent="-228600" eaLnBrk="0" hangingPunct="0">
              <a:defRPr kumimoji="1" sz="2400">
                <a:solidFill>
                  <a:schemeClr val="tx1"/>
                </a:solidFill>
                <a:latin typeface="Arial" pitchFamily="34" charset="0"/>
                <a:ea typeface="新細明體" pitchFamily="18" charset="-120"/>
              </a:defRPr>
            </a:lvl4pPr>
            <a:lvl5pPr marL="2057400" indent="-228600" eaLnBrk="0" hangingPunct="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pPr eaLnBrk="1" hangingPunct="1"/>
            <a:r>
              <a:rPr lang="en-US" altLang="zh-TW" sz="1600" b="1" dirty="0">
                <a:solidFill>
                  <a:srgbClr val="023808"/>
                </a:solidFill>
                <a:latin typeface="Calibri" pitchFamily="34" charset="0"/>
                <a:ea typeface="MS PGothic" pitchFamily="34" charset="-128"/>
              </a:rPr>
              <a:t>HK Polytechnic </a:t>
            </a:r>
          </a:p>
          <a:p>
            <a:pPr eaLnBrk="1" hangingPunct="1"/>
            <a:r>
              <a:rPr lang="en-US" altLang="zh-TW" sz="1600" b="1" dirty="0">
                <a:solidFill>
                  <a:srgbClr val="023808"/>
                </a:solidFill>
                <a:latin typeface="Calibri" pitchFamily="34" charset="0"/>
                <a:ea typeface="MS PGothic" pitchFamily="34" charset="-128"/>
              </a:rPr>
              <a:t>1972</a:t>
            </a:r>
          </a:p>
          <a:p>
            <a:pPr eaLnBrk="1" hangingPunct="1"/>
            <a:r>
              <a:rPr lang="en-US" altLang="zh-TW" sz="1600" b="1" dirty="0" err="1">
                <a:solidFill>
                  <a:srgbClr val="023808"/>
                </a:solidFill>
                <a:latin typeface="Calibri" pitchFamily="34" charset="0"/>
                <a:ea typeface="MS PGothic" pitchFamily="34" charset="-128"/>
              </a:rPr>
              <a:t>PolyU</a:t>
            </a:r>
            <a:r>
              <a:rPr lang="en-US" altLang="zh-TW" sz="1600" b="1" dirty="0">
                <a:solidFill>
                  <a:srgbClr val="023808"/>
                </a:solidFill>
                <a:latin typeface="Calibri" pitchFamily="34" charset="0"/>
                <a:ea typeface="MS PGothic" pitchFamily="34" charset="-128"/>
              </a:rPr>
              <a:t> 1994</a:t>
            </a:r>
          </a:p>
        </p:txBody>
      </p:sp>
      <p:sp>
        <p:nvSpPr>
          <p:cNvPr id="18" name="Text Box 8"/>
          <p:cNvSpPr txBox="1">
            <a:spLocks noChangeArrowheads="1"/>
          </p:cNvSpPr>
          <p:nvPr/>
        </p:nvSpPr>
        <p:spPr bwMode="auto">
          <a:xfrm>
            <a:off x="6621463" y="5562600"/>
            <a:ext cx="1908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Arial" pitchFamily="34" charset="0"/>
                <a:ea typeface="新細明體" pitchFamily="18" charset="-120"/>
              </a:defRPr>
            </a:lvl1pPr>
            <a:lvl2pPr marL="742950" indent="-285750" eaLnBrk="0" hangingPunct="0">
              <a:defRPr kumimoji="1" sz="2400">
                <a:solidFill>
                  <a:schemeClr val="tx1"/>
                </a:solidFill>
                <a:latin typeface="Arial" pitchFamily="34" charset="0"/>
                <a:ea typeface="新細明體" pitchFamily="18" charset="-120"/>
              </a:defRPr>
            </a:lvl2pPr>
            <a:lvl3pPr marL="1143000" indent="-228600" eaLnBrk="0" hangingPunct="0">
              <a:defRPr kumimoji="1" sz="2400">
                <a:solidFill>
                  <a:schemeClr val="tx1"/>
                </a:solidFill>
                <a:latin typeface="Arial" pitchFamily="34" charset="0"/>
                <a:ea typeface="新細明體" pitchFamily="18" charset="-120"/>
              </a:defRPr>
            </a:lvl3pPr>
            <a:lvl4pPr marL="1600200" indent="-228600" eaLnBrk="0" hangingPunct="0">
              <a:defRPr kumimoji="1" sz="2400">
                <a:solidFill>
                  <a:schemeClr val="tx1"/>
                </a:solidFill>
                <a:latin typeface="Arial" pitchFamily="34" charset="0"/>
                <a:ea typeface="新細明體" pitchFamily="18" charset="-120"/>
              </a:defRPr>
            </a:lvl4pPr>
            <a:lvl5pPr marL="2057400" indent="-228600" eaLnBrk="0" hangingPunct="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pPr eaLnBrk="1" hangingPunct="1"/>
            <a:r>
              <a:rPr lang="en-US" altLang="zh-TW" sz="1600" b="1" dirty="0">
                <a:solidFill>
                  <a:srgbClr val="023808"/>
                </a:solidFill>
                <a:latin typeface="Calibri" pitchFamily="34" charset="0"/>
                <a:ea typeface="MS PGothic" pitchFamily="34" charset="-128"/>
              </a:rPr>
              <a:t>HKU origins date back 1887</a:t>
            </a:r>
          </a:p>
          <a:p>
            <a:pPr eaLnBrk="1" hangingPunct="1"/>
            <a:r>
              <a:rPr lang="en-US" altLang="zh-TW" sz="1600" b="1" dirty="0">
                <a:solidFill>
                  <a:srgbClr val="023808"/>
                </a:solidFill>
                <a:latin typeface="Calibri" pitchFamily="34" charset="0"/>
                <a:ea typeface="MS PGothic" pitchFamily="34" charset="-128"/>
              </a:rPr>
              <a:t>Founded 1911</a:t>
            </a:r>
          </a:p>
        </p:txBody>
      </p:sp>
      <p:sp>
        <p:nvSpPr>
          <p:cNvPr id="19" name="Text Box 9"/>
          <p:cNvSpPr txBox="1">
            <a:spLocks noChangeArrowheads="1"/>
          </p:cNvSpPr>
          <p:nvPr/>
        </p:nvSpPr>
        <p:spPr bwMode="auto">
          <a:xfrm>
            <a:off x="951840" y="2669625"/>
            <a:ext cx="167816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Arial" pitchFamily="34" charset="0"/>
                <a:ea typeface="新細明體" pitchFamily="18" charset="-120"/>
              </a:defRPr>
            </a:lvl1pPr>
            <a:lvl2pPr marL="742950" indent="-285750" eaLnBrk="0" hangingPunct="0">
              <a:defRPr kumimoji="1" sz="2400">
                <a:solidFill>
                  <a:schemeClr val="tx1"/>
                </a:solidFill>
                <a:latin typeface="Arial" pitchFamily="34" charset="0"/>
                <a:ea typeface="新細明體" pitchFamily="18" charset="-120"/>
              </a:defRPr>
            </a:lvl2pPr>
            <a:lvl3pPr marL="1143000" indent="-228600" eaLnBrk="0" hangingPunct="0">
              <a:defRPr kumimoji="1" sz="2400">
                <a:solidFill>
                  <a:schemeClr val="tx1"/>
                </a:solidFill>
                <a:latin typeface="Arial" pitchFamily="34" charset="0"/>
                <a:ea typeface="新細明體" pitchFamily="18" charset="-120"/>
              </a:defRPr>
            </a:lvl3pPr>
            <a:lvl4pPr marL="1600200" indent="-228600" eaLnBrk="0" hangingPunct="0">
              <a:defRPr kumimoji="1" sz="2400">
                <a:solidFill>
                  <a:schemeClr val="tx1"/>
                </a:solidFill>
                <a:latin typeface="Arial" pitchFamily="34" charset="0"/>
                <a:ea typeface="新細明體" pitchFamily="18" charset="-120"/>
              </a:defRPr>
            </a:lvl4pPr>
            <a:lvl5pPr marL="2057400" indent="-228600" eaLnBrk="0" hangingPunct="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pPr eaLnBrk="1" hangingPunct="1"/>
            <a:r>
              <a:rPr lang="en-US" altLang="zh-TW" sz="1600" b="1" dirty="0" err="1">
                <a:solidFill>
                  <a:srgbClr val="023808"/>
                </a:solidFill>
                <a:latin typeface="Calibri" pitchFamily="34" charset="0"/>
                <a:ea typeface="MS PGothic" pitchFamily="34" charset="-128"/>
              </a:rPr>
              <a:t>Lingnan</a:t>
            </a:r>
            <a:r>
              <a:rPr lang="en-US" altLang="zh-TW" sz="1600" b="1" dirty="0">
                <a:solidFill>
                  <a:srgbClr val="023808"/>
                </a:solidFill>
                <a:latin typeface="Calibri" pitchFamily="34" charset="0"/>
                <a:ea typeface="MS PGothic" pitchFamily="34" charset="-128"/>
              </a:rPr>
              <a:t> College 1967</a:t>
            </a:r>
          </a:p>
          <a:p>
            <a:pPr eaLnBrk="1" hangingPunct="1"/>
            <a:r>
              <a:rPr lang="en-US" altLang="zh-TW" sz="1600" b="1" dirty="0" err="1">
                <a:solidFill>
                  <a:srgbClr val="023808"/>
                </a:solidFill>
                <a:latin typeface="Calibri" pitchFamily="34" charset="0"/>
                <a:ea typeface="MS PGothic" pitchFamily="34" charset="-128"/>
              </a:rPr>
              <a:t>Lingnan</a:t>
            </a:r>
            <a:r>
              <a:rPr lang="en-US" altLang="zh-TW" sz="1600" b="1" dirty="0">
                <a:solidFill>
                  <a:srgbClr val="023808"/>
                </a:solidFill>
                <a:latin typeface="Calibri" pitchFamily="34" charset="0"/>
                <a:ea typeface="MS PGothic" pitchFamily="34" charset="-128"/>
              </a:rPr>
              <a:t> U 1999</a:t>
            </a:r>
          </a:p>
        </p:txBody>
      </p:sp>
      <p:sp>
        <p:nvSpPr>
          <p:cNvPr id="20" name="Text Box 10"/>
          <p:cNvSpPr txBox="1">
            <a:spLocks noChangeArrowheads="1"/>
          </p:cNvSpPr>
          <p:nvPr/>
        </p:nvSpPr>
        <p:spPr bwMode="auto">
          <a:xfrm>
            <a:off x="838200" y="3696494"/>
            <a:ext cx="1756404"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Arial" pitchFamily="34" charset="0"/>
                <a:ea typeface="新細明體" pitchFamily="18" charset="-120"/>
              </a:defRPr>
            </a:lvl1pPr>
            <a:lvl2pPr marL="742950" indent="-285750" eaLnBrk="0" hangingPunct="0">
              <a:defRPr kumimoji="1" sz="2400">
                <a:solidFill>
                  <a:schemeClr val="tx1"/>
                </a:solidFill>
                <a:latin typeface="Arial" pitchFamily="34" charset="0"/>
                <a:ea typeface="新細明體" pitchFamily="18" charset="-120"/>
              </a:defRPr>
            </a:lvl2pPr>
            <a:lvl3pPr marL="1143000" indent="-228600" eaLnBrk="0" hangingPunct="0">
              <a:defRPr kumimoji="1" sz="2400">
                <a:solidFill>
                  <a:schemeClr val="tx1"/>
                </a:solidFill>
                <a:latin typeface="Arial" pitchFamily="34" charset="0"/>
                <a:ea typeface="新細明體" pitchFamily="18" charset="-120"/>
              </a:defRPr>
            </a:lvl3pPr>
            <a:lvl4pPr marL="1600200" indent="-228600" eaLnBrk="0" hangingPunct="0">
              <a:defRPr kumimoji="1" sz="2400">
                <a:solidFill>
                  <a:schemeClr val="tx1"/>
                </a:solidFill>
                <a:latin typeface="Arial" pitchFamily="34" charset="0"/>
                <a:ea typeface="新細明體" pitchFamily="18" charset="-120"/>
              </a:defRPr>
            </a:lvl4pPr>
            <a:lvl5pPr marL="2057400" indent="-228600" eaLnBrk="0" hangingPunct="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pPr eaLnBrk="1" hangingPunct="1"/>
            <a:r>
              <a:rPr lang="en-US" altLang="zh-TW" sz="1600" b="1" dirty="0" err="1">
                <a:solidFill>
                  <a:srgbClr val="023808"/>
                </a:solidFill>
                <a:latin typeface="Calibri" pitchFamily="34" charset="0"/>
                <a:ea typeface="MS PGothic" pitchFamily="34" charset="-128"/>
              </a:rPr>
              <a:t>HKIEd</a:t>
            </a:r>
            <a:r>
              <a:rPr lang="en-US" altLang="zh-TW" sz="1600" b="1" dirty="0">
                <a:solidFill>
                  <a:srgbClr val="023808"/>
                </a:solidFill>
                <a:latin typeface="Calibri" pitchFamily="34" charset="0"/>
                <a:ea typeface="MS PGothic" pitchFamily="34" charset="-128"/>
              </a:rPr>
              <a:t> </a:t>
            </a:r>
          </a:p>
          <a:p>
            <a:pPr eaLnBrk="1" hangingPunct="1"/>
            <a:r>
              <a:rPr lang="en-US" altLang="zh-TW" sz="1600" b="1" dirty="0">
                <a:solidFill>
                  <a:srgbClr val="023808"/>
                </a:solidFill>
                <a:latin typeface="Calibri" pitchFamily="34" charset="0"/>
                <a:ea typeface="MS PGothic" pitchFamily="34" charset="-128"/>
              </a:rPr>
              <a:t>established 1994</a:t>
            </a:r>
          </a:p>
          <a:p>
            <a:pPr eaLnBrk="1" hangingPunct="1"/>
            <a:r>
              <a:rPr lang="en-US" altLang="zh-TW" sz="1600" b="1" dirty="0">
                <a:solidFill>
                  <a:srgbClr val="023808"/>
                </a:solidFill>
                <a:latin typeface="Calibri" pitchFamily="34" charset="0"/>
                <a:ea typeface="MS PGothic" pitchFamily="34" charset="-128"/>
              </a:rPr>
              <a:t>Self-accredit 2004</a:t>
            </a:r>
          </a:p>
        </p:txBody>
      </p:sp>
      <p:sp>
        <p:nvSpPr>
          <p:cNvPr id="21" name="Text Box 11"/>
          <p:cNvSpPr txBox="1">
            <a:spLocks noChangeArrowheads="1"/>
          </p:cNvSpPr>
          <p:nvPr/>
        </p:nvSpPr>
        <p:spPr bwMode="auto">
          <a:xfrm>
            <a:off x="762000" y="5110163"/>
            <a:ext cx="1832604"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Arial" pitchFamily="34" charset="0"/>
                <a:ea typeface="新細明體" pitchFamily="18" charset="-120"/>
              </a:defRPr>
            </a:lvl1pPr>
            <a:lvl2pPr marL="742950" indent="-285750" eaLnBrk="0" hangingPunct="0">
              <a:defRPr kumimoji="1" sz="2400">
                <a:solidFill>
                  <a:schemeClr val="tx1"/>
                </a:solidFill>
                <a:latin typeface="Arial" pitchFamily="34" charset="0"/>
                <a:ea typeface="新細明體" pitchFamily="18" charset="-120"/>
              </a:defRPr>
            </a:lvl2pPr>
            <a:lvl3pPr marL="1143000" indent="-228600" eaLnBrk="0" hangingPunct="0">
              <a:defRPr kumimoji="1" sz="2400">
                <a:solidFill>
                  <a:schemeClr val="tx1"/>
                </a:solidFill>
                <a:latin typeface="Arial" pitchFamily="34" charset="0"/>
                <a:ea typeface="新細明體" pitchFamily="18" charset="-120"/>
              </a:defRPr>
            </a:lvl3pPr>
            <a:lvl4pPr marL="1600200" indent="-228600" eaLnBrk="0" hangingPunct="0">
              <a:defRPr kumimoji="1" sz="2400">
                <a:solidFill>
                  <a:schemeClr val="tx1"/>
                </a:solidFill>
                <a:latin typeface="Arial" pitchFamily="34" charset="0"/>
                <a:ea typeface="新細明體" pitchFamily="18" charset="-120"/>
              </a:defRPr>
            </a:lvl4pPr>
            <a:lvl5pPr marL="2057400" indent="-228600" eaLnBrk="0" hangingPunct="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pPr eaLnBrk="1" hangingPunct="1"/>
            <a:r>
              <a:rPr lang="en-US" altLang="zh-TW" sz="1600" b="1" dirty="0">
                <a:solidFill>
                  <a:srgbClr val="023808"/>
                </a:solidFill>
                <a:latin typeface="Calibri" pitchFamily="34" charset="0"/>
                <a:ea typeface="MS PGothic" pitchFamily="34" charset="-128"/>
              </a:rPr>
              <a:t>HKUST</a:t>
            </a:r>
          </a:p>
          <a:p>
            <a:pPr eaLnBrk="1" hangingPunct="1"/>
            <a:r>
              <a:rPr lang="en-US" altLang="zh-TW" sz="1600" b="1" dirty="0">
                <a:solidFill>
                  <a:srgbClr val="023808"/>
                </a:solidFill>
                <a:latin typeface="Calibri" pitchFamily="34" charset="0"/>
                <a:ea typeface="MS PGothic" pitchFamily="34" charset="-128"/>
              </a:rPr>
              <a:t>established 1991</a:t>
            </a:r>
          </a:p>
        </p:txBody>
      </p:sp>
    </p:spTree>
    <p:extLst>
      <p:ext uri="{BB962C8B-B14F-4D97-AF65-F5344CB8AC3E}">
        <p14:creationId xmlns:p14="http://schemas.microsoft.com/office/powerpoint/2010/main" val="2393628463"/>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lstStyle/>
          <a:p>
            <a:r>
              <a:rPr lang="en-US" dirty="0" smtClean="0"/>
              <a:t>The University of Hong Kong</a:t>
            </a:r>
            <a:endParaRPr lang="en-US" dirty="0"/>
          </a:p>
        </p:txBody>
      </p:sp>
      <p:sp>
        <p:nvSpPr>
          <p:cNvPr id="3" name="Content Placeholder 2"/>
          <p:cNvSpPr>
            <a:spLocks noGrp="1"/>
          </p:cNvSpPr>
          <p:nvPr>
            <p:ph idx="1"/>
          </p:nvPr>
        </p:nvSpPr>
        <p:spPr>
          <a:xfrm>
            <a:off x="457200" y="2103437"/>
            <a:ext cx="8229600" cy="4525963"/>
          </a:xfrm>
        </p:spPr>
        <p:txBody>
          <a:bodyPr/>
          <a:lstStyle/>
          <a:p>
            <a:pPr marL="457200" indent="-457200">
              <a:buFont typeface="Arial" panose="020B0604020202020204" pitchFamily="34" charset="0"/>
              <a:buChar char="•"/>
            </a:pPr>
            <a:r>
              <a:rPr lang="en-US" sz="2800" dirty="0"/>
              <a:t>Founded 1911</a:t>
            </a:r>
          </a:p>
          <a:p>
            <a:pPr marL="457200" indent="-457200">
              <a:buFont typeface="Arial" panose="020B0604020202020204" pitchFamily="34" charset="0"/>
              <a:buChar char="•"/>
            </a:pPr>
            <a:r>
              <a:rPr lang="en-US" sz="2800" dirty="0"/>
              <a:t>1</a:t>
            </a:r>
            <a:r>
              <a:rPr lang="en-US" sz="2800" baseline="30000" dirty="0"/>
              <a:t>st</a:t>
            </a:r>
            <a:r>
              <a:rPr lang="en-US" sz="2800" dirty="0"/>
              <a:t> University in Hong Kong</a:t>
            </a:r>
          </a:p>
          <a:p>
            <a:pPr marL="457200" indent="-457200">
              <a:buFont typeface="Arial" panose="020B0604020202020204" pitchFamily="34" charset="0"/>
              <a:buChar char="•"/>
            </a:pPr>
            <a:r>
              <a:rPr lang="en-US" sz="2800" dirty="0"/>
              <a:t>Research Led</a:t>
            </a:r>
            <a:endParaRPr lang="en-US" sz="2800" b="1" dirty="0"/>
          </a:p>
          <a:p>
            <a:pPr marL="457200" indent="-457200">
              <a:buFont typeface="Arial" panose="020B0604020202020204" pitchFamily="34" charset="0"/>
              <a:buChar char="•"/>
            </a:pPr>
            <a:r>
              <a:rPr lang="en-US" sz="2800" dirty="0"/>
              <a:t>President and Vice Chancellor, </a:t>
            </a:r>
          </a:p>
          <a:p>
            <a:pPr marL="914400" lvl="1" indent="-457200">
              <a:buFont typeface="Arial" panose="020B0604020202020204" pitchFamily="34" charset="0"/>
              <a:buChar char="•"/>
            </a:pPr>
            <a:r>
              <a:rPr lang="en-US" dirty="0"/>
              <a:t>Professor Peter Mathieson</a:t>
            </a:r>
          </a:p>
          <a:p>
            <a:pPr marL="1371600" lvl="2" indent="-457200">
              <a:buFont typeface="Arial" panose="020B0604020202020204" pitchFamily="34" charset="0"/>
              <a:buChar char="•"/>
            </a:pPr>
            <a:r>
              <a:rPr lang="en-US" sz="2800" dirty="0"/>
              <a:t>University of Bristol</a:t>
            </a:r>
          </a:p>
          <a:p>
            <a:pPr marL="1371600" lvl="2" indent="-457200">
              <a:buFont typeface="Arial" panose="020B0604020202020204" pitchFamily="34" charset="0"/>
              <a:buChar char="•"/>
            </a:pPr>
            <a:r>
              <a:rPr lang="en-US" sz="2800" dirty="0"/>
              <a:t>1</a:t>
            </a:r>
            <a:r>
              <a:rPr lang="en-US" sz="2800" baseline="30000" dirty="0"/>
              <a:t>st</a:t>
            </a:r>
            <a:r>
              <a:rPr lang="en-US" sz="2800" dirty="0"/>
              <a:t> non-Chinese VC for 40 years</a:t>
            </a:r>
          </a:p>
          <a:p>
            <a:endParaRPr lang="en-US" dirty="0"/>
          </a:p>
        </p:txBody>
      </p:sp>
      <p:sp>
        <p:nvSpPr>
          <p:cNvPr id="4" name="Slide Number Placeholder 3"/>
          <p:cNvSpPr>
            <a:spLocks noGrp="1"/>
          </p:cNvSpPr>
          <p:nvPr>
            <p:ph type="sldNum" sz="quarter" idx="12"/>
          </p:nvPr>
        </p:nvSpPr>
        <p:spPr/>
        <p:txBody>
          <a:bodyPr/>
          <a:lstStyle/>
          <a:p>
            <a:pPr>
              <a:defRPr/>
            </a:pPr>
            <a:fld id="{48BBE2BA-1D87-4578-93EB-CAC1CD410BA4}" type="slidenum">
              <a:rPr lang="zh-HK" altLang="en-US" smtClean="0"/>
              <a:pPr>
                <a:defRPr/>
              </a:pPr>
              <a:t>12</a:t>
            </a:fld>
            <a:endParaRPr lang="zh-HK" altLang="en-US"/>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34" y="0"/>
            <a:ext cx="9144000" cy="6858000"/>
          </a:xfrm>
          <a:prstGeom prst="rect">
            <a:avLst/>
          </a:prstGeom>
        </p:spPr>
      </p:pic>
      <p:pic>
        <p:nvPicPr>
          <p:cNvPr id="6" name="Picture 5" descr="P1020325.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62830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731520"/>
            <a:ext cx="8229600" cy="1143000"/>
          </a:xfrm>
        </p:spPr>
        <p:txBody>
          <a:bodyPr/>
          <a:lstStyle/>
          <a:p>
            <a:r>
              <a:rPr lang="en-US" altLang="zh-HK" dirty="0" smtClean="0"/>
              <a:t>The Grand Hall</a:t>
            </a:r>
            <a:endParaRPr lang="zh-HK" altLang="en-US" dirty="0"/>
          </a:p>
        </p:txBody>
      </p:sp>
      <p:sp>
        <p:nvSpPr>
          <p:cNvPr id="24579" name="內容版面配置區 2"/>
          <p:cNvSpPr>
            <a:spLocks noGrp="1"/>
          </p:cNvSpPr>
          <p:nvPr>
            <p:ph idx="1"/>
          </p:nvPr>
        </p:nvSpPr>
        <p:spPr>
          <a:xfrm>
            <a:off x="1447801" y="1893659"/>
            <a:ext cx="3108384" cy="2191684"/>
          </a:xfrm>
        </p:spPr>
        <p:txBody>
          <a:bodyPr/>
          <a:lstStyle/>
          <a:p>
            <a:r>
              <a:rPr lang="en-US" altLang="zh-HK" sz="2400" dirty="0" smtClean="0"/>
              <a:t>Open in early 2013</a:t>
            </a:r>
          </a:p>
          <a:p>
            <a:r>
              <a:rPr lang="en-US" altLang="zh-HK" sz="2400" dirty="0" smtClean="0"/>
              <a:t>~ 900 seats</a:t>
            </a:r>
          </a:p>
          <a:p>
            <a:r>
              <a:rPr lang="en-US" altLang="zh-HK" sz="2400" dirty="0" smtClean="0"/>
              <a:t>Performance-level acoustics </a:t>
            </a:r>
          </a:p>
          <a:p>
            <a:r>
              <a:rPr lang="en-US" altLang="zh-HK" sz="2400" dirty="0" smtClean="0"/>
              <a:t>Lectures and Events</a:t>
            </a:r>
          </a:p>
        </p:txBody>
      </p:sp>
      <p:sp>
        <p:nvSpPr>
          <p:cNvPr id="3" name="投影片編號版面配置區 2"/>
          <p:cNvSpPr>
            <a:spLocks noGrp="1"/>
          </p:cNvSpPr>
          <p:nvPr>
            <p:ph type="sldNum" sz="quarter" idx="12"/>
          </p:nvPr>
        </p:nvSpPr>
        <p:spPr/>
        <p:txBody>
          <a:bodyPr/>
          <a:lstStyle/>
          <a:p>
            <a:fld id="{624E5F90-7756-47A9-991C-CDAC67C4F497}" type="slidenum">
              <a:rPr lang="zh-HK" altLang="en-US" smtClean="0"/>
              <a:pPr/>
              <a:t>13</a:t>
            </a:fld>
            <a:endParaRPr lang="zh-HK" altLang="en-US" dirty="0"/>
          </a:p>
        </p:txBody>
      </p:sp>
      <p:pic>
        <p:nvPicPr>
          <p:cNvPr id="6" name="Content Placeholder 6" descr="IMG_3725.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auto">
          <a:xfrm>
            <a:off x="1524000" y="4161827"/>
            <a:ext cx="2926080" cy="21945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Content Placeholder 5" descr="IMG_3724.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2000" y="1893658"/>
            <a:ext cx="2926080" cy="2194560"/>
          </a:xfrm>
          <a:prstGeom prst="rect">
            <a:avLst/>
          </a:prstGeom>
          <a:ln>
            <a:noFill/>
          </a:ln>
          <a:effectLst>
            <a:outerShdw blurRad="292100" dist="139700" dir="2700000" algn="tl" rotWithShape="0">
              <a:srgbClr val="333333">
                <a:alpha val="65000"/>
              </a:srgbClr>
            </a:outerShdw>
          </a:effectLst>
        </p:spPr>
      </p:pic>
      <p:pic>
        <p:nvPicPr>
          <p:cNvPr id="8" name="Content Placeholder 6" descr="IMG_20121128_151252.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000" y="4161827"/>
            <a:ext cx="2926079" cy="21945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60771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lstStyle/>
          <a:p>
            <a:r>
              <a:rPr lang="en-US" dirty="0" smtClean="0"/>
              <a:t>The University of Hong Kong</a:t>
            </a:r>
            <a:endParaRPr lang="en-US" dirty="0"/>
          </a:p>
        </p:txBody>
      </p:sp>
      <p:sp>
        <p:nvSpPr>
          <p:cNvPr id="4" name="Slide Number Placeholder 3"/>
          <p:cNvSpPr>
            <a:spLocks noGrp="1"/>
          </p:cNvSpPr>
          <p:nvPr>
            <p:ph type="sldNum" sz="quarter" idx="12"/>
          </p:nvPr>
        </p:nvSpPr>
        <p:spPr/>
        <p:txBody>
          <a:bodyPr/>
          <a:lstStyle/>
          <a:p>
            <a:pPr>
              <a:defRPr/>
            </a:pPr>
            <a:fld id="{48BBE2BA-1D87-4578-93EB-CAC1CD410BA4}" type="slidenum">
              <a:rPr lang="zh-HK" altLang="en-US" smtClean="0"/>
              <a:pPr>
                <a:defRPr/>
              </a:pPr>
              <a:t>14</a:t>
            </a:fld>
            <a:endParaRPr lang="zh-HK" altLang="en-US"/>
          </a:p>
        </p:txBody>
      </p:sp>
      <p:sp>
        <p:nvSpPr>
          <p:cNvPr id="3" name="Content Placeholder 2"/>
          <p:cNvSpPr>
            <a:spLocks noGrp="1"/>
          </p:cNvSpPr>
          <p:nvPr>
            <p:ph idx="1"/>
          </p:nvPr>
        </p:nvSpPr>
        <p:spPr/>
        <p:txBody>
          <a:bodyPr/>
          <a:lstStyle/>
          <a:p>
            <a:pPr marL="0" indent="0">
              <a:spcAft>
                <a:spcPts val="1000"/>
              </a:spcAft>
              <a:buNone/>
            </a:pPr>
            <a:endParaRPr lang="en-GB" altLang="zh-TW" sz="1200" dirty="0" smtClean="0">
              <a:latin typeface="Arial" panose="020B0604020202020204" pitchFamily="34" charset="0"/>
              <a:cs typeface="Arial" panose="020B0604020202020204" pitchFamily="34" charset="0"/>
            </a:endParaRPr>
          </a:p>
          <a:p>
            <a:pPr marL="0" indent="0">
              <a:spcAft>
                <a:spcPts val="1000"/>
              </a:spcAft>
              <a:buNone/>
            </a:pPr>
            <a:r>
              <a:rPr lang="en-GB" altLang="zh-TW" sz="2400" dirty="0" smtClean="0">
                <a:latin typeface="Arial" panose="020B0604020202020204" pitchFamily="34" charset="0"/>
                <a:cs typeface="Arial" panose="020B0604020202020204" pitchFamily="34" charset="0"/>
              </a:rPr>
              <a:t>HKU Today</a:t>
            </a:r>
          </a:p>
          <a:p>
            <a:pPr>
              <a:spcAft>
                <a:spcPts val="1000"/>
              </a:spcAft>
            </a:pPr>
            <a:r>
              <a:rPr lang="en-GB" altLang="zh-TW" sz="2400" dirty="0" smtClean="0">
                <a:latin typeface="Arial" panose="020B0604020202020204" pitchFamily="34" charset="0"/>
                <a:cs typeface="Arial" panose="020B0604020202020204" pitchFamily="34" charset="0"/>
              </a:rPr>
              <a:t>10 </a:t>
            </a:r>
            <a:r>
              <a:rPr lang="en-GB" altLang="zh-TW" sz="2400" dirty="0">
                <a:latin typeface="Arial" panose="020B0604020202020204" pitchFamily="34" charset="0"/>
                <a:cs typeface="Arial" panose="020B0604020202020204" pitchFamily="34" charset="0"/>
              </a:rPr>
              <a:t>Faculties (Architecture, Arts, Business &amp; Economics, Dentistry, Education, Engineering, Law, Medicine, Science &amp; Social Sciences</a:t>
            </a:r>
            <a:r>
              <a:rPr lang="en-GB" altLang="zh-TW" sz="2400" dirty="0" smtClean="0">
                <a:latin typeface="Arial" panose="020B0604020202020204" pitchFamily="34" charset="0"/>
                <a:cs typeface="Arial" panose="020B0604020202020204" pitchFamily="34" charset="0"/>
              </a:rPr>
              <a:t>)</a:t>
            </a:r>
            <a:endParaRPr lang="zh-TW" altLang="en-US" sz="2400" dirty="0">
              <a:latin typeface="Arial" panose="020B0604020202020204" pitchFamily="34" charset="0"/>
              <a:cs typeface="Arial" panose="020B0604020202020204" pitchFamily="34" charset="0"/>
            </a:endParaRPr>
          </a:p>
          <a:p>
            <a:pPr>
              <a:spcAft>
                <a:spcPts val="1000"/>
              </a:spcAft>
            </a:pPr>
            <a:r>
              <a:rPr lang="en-GB" altLang="zh-TW" sz="2400" dirty="0">
                <a:latin typeface="Arial" panose="020B0604020202020204" pitchFamily="34" charset="0"/>
                <a:cs typeface="Arial" panose="020B0604020202020204" pitchFamily="34" charset="0"/>
              </a:rPr>
              <a:t>15,227 undergraduate </a:t>
            </a:r>
            <a:r>
              <a:rPr lang="en-GB" altLang="zh-TW" sz="2400" dirty="0" smtClean="0">
                <a:latin typeface="Arial" panose="020B0604020202020204" pitchFamily="34" charset="0"/>
                <a:cs typeface="Arial" panose="020B0604020202020204" pitchFamily="34" charset="0"/>
              </a:rPr>
              <a:t>students</a:t>
            </a:r>
            <a:endParaRPr lang="en-GB" altLang="zh-TW" sz="2400" dirty="0">
              <a:latin typeface="Arial" panose="020B0604020202020204" pitchFamily="34" charset="0"/>
              <a:cs typeface="Arial" panose="020B0604020202020204" pitchFamily="34" charset="0"/>
            </a:endParaRPr>
          </a:p>
          <a:p>
            <a:pPr>
              <a:spcAft>
                <a:spcPts val="1000"/>
              </a:spcAft>
            </a:pPr>
            <a:r>
              <a:rPr lang="en-GB" altLang="zh-TW" sz="2400" dirty="0">
                <a:latin typeface="Arial" panose="020B0604020202020204" pitchFamily="34" charset="0"/>
                <a:cs typeface="Arial" panose="020B0604020202020204" pitchFamily="34" charset="0"/>
              </a:rPr>
              <a:t>11,778 taught and research postgraduates (TPG &amp; RPG</a:t>
            </a:r>
            <a:r>
              <a:rPr lang="en-GB" altLang="zh-TW" sz="2400" dirty="0" smtClean="0">
                <a:latin typeface="Arial" panose="020B0604020202020204" pitchFamily="34" charset="0"/>
                <a:cs typeface="Arial" panose="020B0604020202020204" pitchFamily="34" charset="0"/>
              </a:rPr>
              <a:t>)</a:t>
            </a:r>
            <a:endParaRPr lang="zh-TW" altLang="en-US" sz="2400" dirty="0">
              <a:latin typeface="Arial" panose="020B0604020202020204" pitchFamily="34" charset="0"/>
              <a:cs typeface="Arial" panose="020B0604020202020204" pitchFamily="34" charset="0"/>
            </a:endParaRPr>
          </a:p>
          <a:p>
            <a:pPr>
              <a:spcAft>
                <a:spcPts val="1000"/>
              </a:spcAft>
            </a:pPr>
            <a:r>
              <a:rPr lang="en-GB" altLang="zh-TW" sz="2400" dirty="0">
                <a:latin typeface="Arial" panose="020B0604020202020204" pitchFamily="34" charset="0"/>
                <a:cs typeface="Arial" panose="020B0604020202020204" pitchFamily="34" charset="0"/>
              </a:rPr>
              <a:t>6,798 staff of which 3,173 are teaching, research and academic support staff</a:t>
            </a:r>
            <a:endParaRPr lang="zh-TW" altLang="en-US" sz="24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1136038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457200" y="762000"/>
            <a:ext cx="8229600" cy="1143000"/>
          </a:xfrm>
        </p:spPr>
        <p:txBody>
          <a:bodyPr/>
          <a:lstStyle/>
          <a:p>
            <a:r>
              <a:rPr lang="en-US" dirty="0">
                <a:solidFill>
                  <a:prstClr val="black"/>
                </a:solidFill>
              </a:rPr>
              <a:t>The University of Hong Kong</a:t>
            </a:r>
            <a:endParaRPr lang="en-US" altLang="zh-TW" dirty="0" smtClean="0">
              <a:latin typeface="Arial Black" pitchFamily="34" charset="0"/>
            </a:endParaRPr>
          </a:p>
        </p:txBody>
      </p:sp>
      <p:sp>
        <p:nvSpPr>
          <p:cNvPr id="41987" name="Content Placeholder 2"/>
          <p:cNvSpPr>
            <a:spLocks noGrp="1"/>
          </p:cNvSpPr>
          <p:nvPr>
            <p:ph idx="1"/>
          </p:nvPr>
        </p:nvSpPr>
        <p:spPr>
          <a:xfrm>
            <a:off x="457200" y="1435100"/>
            <a:ext cx="8229600" cy="5219700"/>
          </a:xfrm>
        </p:spPr>
        <p:txBody>
          <a:bodyPr/>
          <a:lstStyle/>
          <a:p>
            <a:pPr marL="0" indent="0">
              <a:buFont typeface="Arial" pitchFamily="34" charset="0"/>
              <a:buNone/>
            </a:pPr>
            <a:endParaRPr lang="en-US" altLang="zh-TW" dirty="0" smtClean="0">
              <a:solidFill>
                <a:srgbClr val="FF0000"/>
              </a:solidFill>
            </a:endParaRPr>
          </a:p>
          <a:p>
            <a:pPr marL="0" indent="0">
              <a:buFont typeface="Arial" pitchFamily="34" charset="0"/>
              <a:buNone/>
            </a:pPr>
            <a:r>
              <a:rPr lang="en-US" altLang="zh-TW" dirty="0" smtClean="0"/>
              <a:t>Students</a:t>
            </a:r>
          </a:p>
          <a:p>
            <a:pPr marL="0" indent="0"/>
            <a:r>
              <a:rPr lang="en-US" altLang="zh-TW" dirty="0"/>
              <a:t> </a:t>
            </a:r>
            <a:r>
              <a:rPr lang="en-US" altLang="zh-TW" dirty="0" smtClean="0"/>
              <a:t>Local Students  80%</a:t>
            </a:r>
          </a:p>
          <a:p>
            <a:pPr marL="0" indent="0"/>
            <a:r>
              <a:rPr lang="en-US" altLang="zh-TW" dirty="0" smtClean="0"/>
              <a:t>Mainland students   10%</a:t>
            </a:r>
          </a:p>
          <a:p>
            <a:pPr lvl="1"/>
            <a:r>
              <a:rPr lang="en-US" altLang="zh-TW" dirty="0" smtClean="0"/>
              <a:t>12,438 applications </a:t>
            </a:r>
            <a:r>
              <a:rPr lang="en-US" dirty="0" smtClean="0"/>
              <a:t>(2,076 more than last year) </a:t>
            </a:r>
          </a:p>
          <a:p>
            <a:r>
              <a:rPr lang="en-US" altLang="zh-TW" dirty="0" smtClean="0"/>
              <a:t>International students 10%</a:t>
            </a:r>
          </a:p>
          <a:p>
            <a:pPr lvl="1"/>
            <a:r>
              <a:rPr lang="en-US" altLang="zh-TW" dirty="0" smtClean="0"/>
              <a:t> from 35 countries </a:t>
            </a:r>
          </a:p>
          <a:p>
            <a:pPr lvl="2"/>
            <a:endParaRPr lang="en-US" altLang="zh-TW" dirty="0" smtClean="0"/>
          </a:p>
        </p:txBody>
      </p:sp>
      <p:sp>
        <p:nvSpPr>
          <p:cNvPr id="29699" name="Slide Number Placeholder 3"/>
          <p:cNvSpPr txBox="1">
            <a:spLocks noGrp="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sz="2400">
                <a:solidFill>
                  <a:schemeClr val="tx1"/>
                </a:solidFill>
                <a:latin typeface="Arial" pitchFamily="34" charset="0"/>
                <a:ea typeface="新細明體" pitchFamily="18" charset="-120"/>
              </a:defRPr>
            </a:lvl1pPr>
            <a:lvl2pPr marL="742950" indent="-285750" eaLnBrk="0" hangingPunct="0">
              <a:defRPr kumimoji="1" sz="2400">
                <a:solidFill>
                  <a:schemeClr val="tx1"/>
                </a:solidFill>
                <a:latin typeface="Arial" pitchFamily="34" charset="0"/>
                <a:ea typeface="新細明體" pitchFamily="18" charset="-120"/>
              </a:defRPr>
            </a:lvl2pPr>
            <a:lvl3pPr marL="1143000" indent="-228600" eaLnBrk="0" hangingPunct="0">
              <a:defRPr kumimoji="1" sz="2400">
                <a:solidFill>
                  <a:schemeClr val="tx1"/>
                </a:solidFill>
                <a:latin typeface="Arial" pitchFamily="34" charset="0"/>
                <a:ea typeface="新細明體" pitchFamily="18" charset="-120"/>
              </a:defRPr>
            </a:lvl3pPr>
            <a:lvl4pPr marL="1600200" indent="-228600" eaLnBrk="0" hangingPunct="0">
              <a:defRPr kumimoji="1" sz="2400">
                <a:solidFill>
                  <a:schemeClr val="tx1"/>
                </a:solidFill>
                <a:latin typeface="Arial" pitchFamily="34" charset="0"/>
                <a:ea typeface="新細明體" pitchFamily="18" charset="-120"/>
              </a:defRPr>
            </a:lvl4pPr>
            <a:lvl5pPr marL="2057400" indent="-228600" eaLnBrk="0" hangingPunct="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pPr algn="r" eaLnBrk="1" fontAlgn="base" hangingPunct="1">
              <a:spcBef>
                <a:spcPct val="0"/>
              </a:spcBef>
              <a:spcAft>
                <a:spcPct val="0"/>
              </a:spcAft>
            </a:pPr>
            <a:endParaRPr kumimoji="0" lang="en-US" altLang="zh-TW" sz="1200" dirty="0">
              <a:solidFill>
                <a:srgbClr val="898989"/>
              </a:solidFill>
              <a:latin typeface="Calibri" pitchFamily="34" charset="0"/>
            </a:endParaRPr>
          </a:p>
        </p:txBody>
      </p:sp>
    </p:spTree>
    <p:extLst>
      <p:ext uri="{BB962C8B-B14F-4D97-AF65-F5344CB8AC3E}">
        <p14:creationId xmlns:p14="http://schemas.microsoft.com/office/powerpoint/2010/main" val="2189324995"/>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lstStyle/>
          <a:p>
            <a:r>
              <a:rPr lang="en-US" dirty="0" smtClean="0"/>
              <a:t>The University of Hong Kong</a:t>
            </a:r>
            <a:endParaRPr lang="en-US" dirty="0"/>
          </a:p>
        </p:txBody>
      </p:sp>
      <p:sp>
        <p:nvSpPr>
          <p:cNvPr id="4" name="Slide Number Placeholder 3"/>
          <p:cNvSpPr>
            <a:spLocks noGrp="1"/>
          </p:cNvSpPr>
          <p:nvPr>
            <p:ph type="sldNum" sz="quarter" idx="12"/>
          </p:nvPr>
        </p:nvSpPr>
        <p:spPr/>
        <p:txBody>
          <a:bodyPr/>
          <a:lstStyle/>
          <a:p>
            <a:pPr>
              <a:defRPr/>
            </a:pPr>
            <a:fld id="{48BBE2BA-1D87-4578-93EB-CAC1CD410BA4}" type="slidenum">
              <a:rPr lang="zh-HK" altLang="en-US" smtClean="0"/>
              <a:pPr>
                <a:defRPr/>
              </a:pPr>
              <a:t>16</a:t>
            </a:fld>
            <a:endParaRPr lang="zh-HK" altLang="en-US" dirty="0"/>
          </a:p>
        </p:txBody>
      </p:sp>
      <p:sp>
        <p:nvSpPr>
          <p:cNvPr id="3" name="Content Placeholder 2"/>
          <p:cNvSpPr>
            <a:spLocks noGrp="1"/>
          </p:cNvSpPr>
          <p:nvPr>
            <p:ph idx="1"/>
          </p:nvPr>
        </p:nvSpPr>
        <p:spPr/>
        <p:txBody>
          <a:bodyPr/>
          <a:lstStyle/>
          <a:p>
            <a:r>
              <a:rPr lang="en-US" altLang="zh-TW" sz="2600" dirty="0" smtClean="0">
                <a:ea typeface="Calibri" pitchFamily="34" charset="0"/>
                <a:cs typeface="MS PGothic" pitchFamily="34" charset="-128"/>
              </a:rPr>
              <a:t>Governance</a:t>
            </a:r>
          </a:p>
          <a:p>
            <a:pPr lvl="1"/>
            <a:r>
              <a:rPr lang="en-US" altLang="zh-TW" sz="2200" dirty="0" smtClean="0">
                <a:ea typeface="Calibri" pitchFamily="34" charset="0"/>
                <a:cs typeface="MS PGothic" pitchFamily="34" charset="-128"/>
              </a:rPr>
              <a:t>Court </a:t>
            </a:r>
            <a:r>
              <a:rPr lang="en-US" altLang="ja-JP" sz="2200" dirty="0" smtClean="0">
                <a:ea typeface="Calibri" pitchFamily="34" charset="0"/>
                <a:cs typeface="MS PGothic" pitchFamily="34" charset="-128"/>
              </a:rPr>
              <a:t>	</a:t>
            </a:r>
            <a:r>
              <a:rPr lang="en-US" altLang="zh-TW" sz="2200" dirty="0" smtClean="0">
                <a:ea typeface="Calibri" pitchFamily="34" charset="0"/>
                <a:cs typeface="MS PGothic" pitchFamily="34" charset="-128"/>
              </a:rPr>
              <a:t>(supreme advisory body)</a:t>
            </a:r>
          </a:p>
          <a:p>
            <a:pPr lvl="1"/>
            <a:r>
              <a:rPr lang="en-US" altLang="zh-TW" sz="2200" dirty="0" smtClean="0">
                <a:ea typeface="Calibri" pitchFamily="34" charset="0"/>
                <a:cs typeface="MS PGothic" pitchFamily="34" charset="-128"/>
              </a:rPr>
              <a:t>Council  </a:t>
            </a:r>
            <a:r>
              <a:rPr lang="en-US" altLang="ja-JP" sz="2200" dirty="0" smtClean="0">
                <a:ea typeface="Calibri" pitchFamily="34" charset="0"/>
                <a:cs typeface="MS PGothic" pitchFamily="34" charset="-128"/>
              </a:rPr>
              <a:t>	</a:t>
            </a:r>
            <a:r>
              <a:rPr lang="en-US" altLang="zh-TW" sz="2200" dirty="0" smtClean="0">
                <a:ea typeface="Calibri" pitchFamily="34" charset="0"/>
                <a:cs typeface="MS PGothic" pitchFamily="34" charset="-128"/>
              </a:rPr>
              <a:t>(supreme governing body, Trusteeship)</a:t>
            </a:r>
          </a:p>
          <a:p>
            <a:pPr lvl="1"/>
            <a:r>
              <a:rPr lang="en-US" altLang="zh-TW" sz="2200" dirty="0" smtClean="0">
                <a:ea typeface="Calibri" pitchFamily="34" charset="0"/>
                <a:cs typeface="MS PGothic" pitchFamily="34" charset="-128"/>
              </a:rPr>
              <a:t>Senate </a:t>
            </a:r>
            <a:r>
              <a:rPr lang="en-US" altLang="ja-JP" sz="2200" dirty="0" smtClean="0">
                <a:ea typeface="Calibri" pitchFamily="34" charset="0"/>
                <a:cs typeface="MS PGothic" pitchFamily="34" charset="-128"/>
              </a:rPr>
              <a:t>	</a:t>
            </a:r>
            <a:r>
              <a:rPr lang="en-US" altLang="zh-TW" sz="2200" dirty="0" smtClean="0">
                <a:ea typeface="Calibri" pitchFamily="34" charset="0"/>
                <a:cs typeface="MS PGothic" pitchFamily="34" charset="-128"/>
              </a:rPr>
              <a:t>(principal academic authority)</a:t>
            </a:r>
          </a:p>
          <a:p>
            <a:pPr lvl="1"/>
            <a:r>
              <a:rPr lang="en-US" altLang="zh-TW" sz="2200" dirty="0" smtClean="0">
                <a:ea typeface="Calibri" pitchFamily="34" charset="0"/>
                <a:cs typeface="MS PGothic" pitchFamily="34" charset="-128"/>
              </a:rPr>
              <a:t>Faculty Boards and Committees</a:t>
            </a:r>
          </a:p>
          <a:p>
            <a:r>
              <a:rPr lang="en-US" altLang="zh-TW" sz="2600" dirty="0" smtClean="0">
                <a:ea typeface="Calibri" pitchFamily="34" charset="0"/>
                <a:cs typeface="MS PGothic" pitchFamily="34" charset="-128"/>
              </a:rPr>
              <a:t>Management</a:t>
            </a:r>
          </a:p>
          <a:p>
            <a:pPr lvl="1"/>
            <a:r>
              <a:rPr lang="en-US" altLang="zh-TW" sz="2200" dirty="0" smtClean="0">
                <a:cs typeface="Calibri" pitchFamily="34" charset="0"/>
              </a:rPr>
              <a:t>Senior Management Team (VC, DVC, EVP and PVCs)</a:t>
            </a:r>
          </a:p>
          <a:p>
            <a:pPr lvl="1"/>
            <a:r>
              <a:rPr lang="en-US" altLang="zh-TW" sz="2200" dirty="0" smtClean="0">
                <a:cs typeface="Calibri" pitchFamily="34" charset="0"/>
              </a:rPr>
              <a:t>Deans of Faculties</a:t>
            </a:r>
          </a:p>
          <a:p>
            <a:pPr lvl="1"/>
            <a:r>
              <a:rPr lang="en-US" altLang="zh-TW" sz="2200" dirty="0" smtClean="0">
                <a:cs typeface="Calibri" pitchFamily="34" charset="0"/>
              </a:rPr>
              <a:t>Heads of Departments </a:t>
            </a:r>
          </a:p>
          <a:p>
            <a:r>
              <a:rPr lang="en-US" altLang="zh-TW" sz="2600" dirty="0" smtClean="0"/>
              <a:t>Administration led by EVP Dr Steve Cannon</a:t>
            </a:r>
          </a:p>
          <a:p>
            <a:pPr lvl="1"/>
            <a:r>
              <a:rPr lang="en-US" altLang="zh-TW" sz="2400" dirty="0">
                <a:solidFill>
                  <a:prstClr val="black"/>
                </a:solidFill>
              </a:rPr>
              <a:t>Registry, Finance, HR, Estates Office and IT Services</a:t>
            </a:r>
          </a:p>
          <a:p>
            <a:pPr marL="0" indent="0">
              <a:buNone/>
            </a:pPr>
            <a:endParaRPr lang="en-US" dirty="0"/>
          </a:p>
        </p:txBody>
      </p:sp>
    </p:spTree>
    <p:extLst>
      <p:ext uri="{BB962C8B-B14F-4D97-AF65-F5344CB8AC3E}">
        <p14:creationId xmlns:p14="http://schemas.microsoft.com/office/powerpoint/2010/main" val="27531396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097280"/>
            <a:ext cx="8229600" cy="1143000"/>
          </a:xfrm>
        </p:spPr>
        <p:txBody>
          <a:bodyPr/>
          <a:lstStyle/>
          <a:p>
            <a:r>
              <a:rPr lang="en-US" dirty="0" smtClean="0"/>
              <a:t>Three Strategic Themes of the University (2009-2014)</a:t>
            </a:r>
            <a:endParaRPr lang="en-US" dirty="0"/>
          </a:p>
        </p:txBody>
      </p:sp>
      <p:sp>
        <p:nvSpPr>
          <p:cNvPr id="5" name="Content Placeholder 4"/>
          <p:cNvSpPr>
            <a:spLocks noGrp="1"/>
          </p:cNvSpPr>
          <p:nvPr>
            <p:ph idx="1"/>
          </p:nvPr>
        </p:nvSpPr>
        <p:spPr>
          <a:xfrm>
            <a:off x="457200" y="2590800"/>
            <a:ext cx="8458200" cy="3398203"/>
          </a:xfrm>
        </p:spPr>
        <p:txBody>
          <a:bodyPr/>
          <a:lstStyle/>
          <a:p>
            <a:pPr marL="457200" indent="-457200">
              <a:spcBef>
                <a:spcPts val="1800"/>
              </a:spcBef>
              <a:buClr>
                <a:srgbClr val="C00000"/>
              </a:buClr>
              <a:buFont typeface="Wingdings" panose="05000000000000000000" pitchFamily="2" charset="2"/>
              <a:buChar char="ü"/>
            </a:pPr>
            <a:r>
              <a:rPr lang="en-US" dirty="0" smtClean="0"/>
              <a:t>Enhancing the Student Learning Experience</a:t>
            </a:r>
          </a:p>
          <a:p>
            <a:pPr marL="457200" indent="-457200">
              <a:spcBef>
                <a:spcPts val="1800"/>
              </a:spcBef>
              <a:buClr>
                <a:srgbClr val="C00000"/>
              </a:buClr>
              <a:buFont typeface="Wingdings" panose="05000000000000000000" pitchFamily="2" charset="2"/>
              <a:buChar char="ü"/>
            </a:pPr>
            <a:r>
              <a:rPr lang="en-US" dirty="0" smtClean="0"/>
              <a:t>Advancing Research and Innovation</a:t>
            </a:r>
          </a:p>
          <a:p>
            <a:pPr marL="457200" indent="-457200">
              <a:spcBef>
                <a:spcPts val="1800"/>
              </a:spcBef>
              <a:buClr>
                <a:srgbClr val="C00000"/>
              </a:buClr>
              <a:buFont typeface="Wingdings" panose="05000000000000000000" pitchFamily="2" charset="2"/>
              <a:buChar char="ü"/>
            </a:pPr>
            <a:r>
              <a:rPr lang="en-US" dirty="0" smtClean="0"/>
              <a:t>Promoting Knowledge Exchange and Demonstrating Leadership in Communities Across the Region</a:t>
            </a:r>
            <a:endParaRPr lang="en-US" dirty="0"/>
          </a:p>
        </p:txBody>
      </p:sp>
      <p:sp>
        <p:nvSpPr>
          <p:cNvPr id="3" name="Slide Number Placeholder 2"/>
          <p:cNvSpPr>
            <a:spLocks noGrp="1"/>
          </p:cNvSpPr>
          <p:nvPr>
            <p:ph type="sldNum" sz="quarter" idx="12"/>
          </p:nvPr>
        </p:nvSpPr>
        <p:spPr/>
        <p:txBody>
          <a:bodyPr/>
          <a:lstStyle/>
          <a:p>
            <a:pPr>
              <a:defRPr/>
            </a:pPr>
            <a:fld id="{E6A125BB-BAD5-4988-AF6E-8A922607BEFA}" type="slidenum">
              <a:rPr lang="zh-HK" altLang="en-US" smtClean="0"/>
              <a:pPr>
                <a:defRPr/>
              </a:pPr>
              <a:t>17</a:t>
            </a:fld>
            <a:endParaRPr lang="zh-HK" altLang="en-US"/>
          </a:p>
        </p:txBody>
      </p:sp>
    </p:spTree>
    <p:extLst>
      <p:ext uri="{BB962C8B-B14F-4D97-AF65-F5344CB8AC3E}">
        <p14:creationId xmlns:p14="http://schemas.microsoft.com/office/powerpoint/2010/main" val="34920473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5" name="群組 7"/>
          <p:cNvGrpSpPr>
            <a:grpSpLocks/>
          </p:cNvGrpSpPr>
          <p:nvPr/>
        </p:nvGrpSpPr>
        <p:grpSpPr bwMode="auto">
          <a:xfrm>
            <a:off x="755650" y="4213225"/>
            <a:ext cx="7808913" cy="2339975"/>
            <a:chOff x="833206" y="4062848"/>
            <a:chExt cx="6749526" cy="2340905"/>
          </a:xfrm>
        </p:grpSpPr>
        <p:pic>
          <p:nvPicPr>
            <p:cNvPr id="26630" name="圖片 6" descr="roboconpic.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3206" y="4595537"/>
              <a:ext cx="2410955" cy="1808216"/>
            </a:xfrm>
            <a:prstGeom prst="rect">
              <a:avLst/>
            </a:prstGeom>
            <a:ln w="88900" cap="sq" cmpd="thickThin">
              <a:solidFill>
                <a:schemeClr val="accent1">
                  <a:lumMod val="40000"/>
                  <a:lumOff val="60000"/>
                </a:schemeClr>
              </a:solidFill>
              <a:prstDash val="solid"/>
              <a:miter lim="800000"/>
            </a:ln>
            <a:effectLst>
              <a:innerShdw blurRad="76200">
                <a:srgbClr val="000000"/>
              </a:innerShdw>
            </a:effectLst>
          </p:spPr>
        </p:pic>
        <p:pic>
          <p:nvPicPr>
            <p:cNvPr id="26631" name="圖片 5" descr="banner3.jpg"/>
            <p:cNvPicPr>
              <a:picLocks noChangeAspect="1"/>
            </p:cNvPicPr>
            <p:nvPr/>
          </p:nvPicPr>
          <p:blipFill>
            <a:blip r:embed="rId3" cstate="screen"/>
            <a:srcRect/>
            <a:stretch>
              <a:fillRect/>
            </a:stretch>
          </p:blipFill>
          <p:spPr bwMode="auto">
            <a:xfrm>
              <a:off x="3375834" y="4735495"/>
              <a:ext cx="2302847" cy="1493490"/>
            </a:xfrm>
            <a:prstGeom prst="rect">
              <a:avLst/>
            </a:prstGeom>
            <a:ln w="88900" cap="sq" cmpd="thickThin">
              <a:solidFill>
                <a:schemeClr val="accent1">
                  <a:lumMod val="40000"/>
                  <a:lumOff val="60000"/>
                </a:schemeClr>
              </a:solidFill>
              <a:prstDash val="solid"/>
              <a:miter lim="800000"/>
            </a:ln>
            <a:effectLst>
              <a:innerShdw blurRad="76200">
                <a:srgbClr val="000000"/>
              </a:innerShdw>
            </a:effectLst>
          </p:spPr>
        </p:pic>
        <p:pic>
          <p:nvPicPr>
            <p:cNvPr id="26632" name="圖片 4" descr="p16.jpg"/>
            <p:cNvPicPr>
              <a:picLocks noChangeAspect="1"/>
            </p:cNvPicPr>
            <p:nvPr/>
          </p:nvPicPr>
          <p:blipFill>
            <a:blip r:embed="rId4" cstate="screen"/>
            <a:srcRect/>
            <a:stretch>
              <a:fillRect/>
            </a:stretch>
          </p:blipFill>
          <p:spPr bwMode="auto">
            <a:xfrm>
              <a:off x="5772982" y="4062848"/>
              <a:ext cx="1809750" cy="2286001"/>
            </a:xfrm>
            <a:prstGeom prst="rect">
              <a:avLst/>
            </a:prstGeom>
            <a:ln w="88900" cap="sq" cmpd="thickThin">
              <a:solidFill>
                <a:schemeClr val="accent1">
                  <a:lumMod val="40000"/>
                  <a:lumOff val="60000"/>
                </a:schemeClr>
              </a:solidFill>
              <a:prstDash val="solid"/>
              <a:miter lim="800000"/>
            </a:ln>
            <a:effectLst>
              <a:innerShdw blurRad="76200">
                <a:srgbClr val="000000"/>
              </a:innerShdw>
            </a:effectLst>
          </p:spPr>
        </p:pic>
      </p:grpSp>
      <p:sp>
        <p:nvSpPr>
          <p:cNvPr id="26626" name="Title 1"/>
          <p:cNvSpPr>
            <a:spLocks noGrp="1"/>
          </p:cNvSpPr>
          <p:nvPr>
            <p:ph type="title"/>
          </p:nvPr>
        </p:nvSpPr>
        <p:spPr>
          <a:xfrm>
            <a:off x="457200" y="685800"/>
            <a:ext cx="8210550" cy="1600200"/>
          </a:xfrm>
        </p:spPr>
        <p:txBody>
          <a:bodyPr/>
          <a:lstStyle/>
          <a:p>
            <a:r>
              <a:rPr lang="en-US" altLang="zh-TW" sz="3000" dirty="0" smtClean="0"/>
              <a:t>Theme 1: </a:t>
            </a:r>
            <a:br>
              <a:rPr lang="en-US" altLang="zh-TW" sz="3000" dirty="0" smtClean="0"/>
            </a:br>
            <a:r>
              <a:rPr lang="en-US" altLang="zh-TW" sz="3000" dirty="0" smtClean="0"/>
              <a:t>Enhancing the Student Learning Experience</a:t>
            </a:r>
            <a:br>
              <a:rPr lang="en-US" altLang="zh-TW" sz="3000" dirty="0" smtClean="0"/>
            </a:br>
            <a:endParaRPr lang="en-US" altLang="zh-TW" sz="3000" dirty="0" smtClean="0"/>
          </a:p>
        </p:txBody>
      </p:sp>
      <p:sp>
        <p:nvSpPr>
          <p:cNvPr id="26627" name="Content Placeholder 2"/>
          <p:cNvSpPr>
            <a:spLocks noGrp="1"/>
          </p:cNvSpPr>
          <p:nvPr>
            <p:ph sz="quarter" idx="1"/>
          </p:nvPr>
        </p:nvSpPr>
        <p:spPr>
          <a:xfrm>
            <a:off x="457200" y="1828800"/>
            <a:ext cx="8686800" cy="2819400"/>
          </a:xfrm>
        </p:spPr>
        <p:txBody>
          <a:bodyPr/>
          <a:lstStyle/>
          <a:p>
            <a:pPr lvl="0"/>
            <a:r>
              <a:rPr lang="en-US" sz="2800" dirty="0">
                <a:solidFill>
                  <a:prstClr val="black"/>
                </a:solidFill>
              </a:rPr>
              <a:t>Move to a 4 year UG Degree </a:t>
            </a:r>
            <a:r>
              <a:rPr lang="en-US" sz="2800" dirty="0" err="1">
                <a:solidFill>
                  <a:prstClr val="black"/>
                </a:solidFill>
              </a:rPr>
              <a:t>programme</a:t>
            </a:r>
            <a:endParaRPr lang="en-US" sz="2800" dirty="0">
              <a:solidFill>
                <a:prstClr val="black"/>
              </a:solidFill>
            </a:endParaRPr>
          </a:p>
          <a:p>
            <a:pPr lvl="0"/>
            <a:r>
              <a:rPr lang="en-US" sz="2800" b="1" i="1" dirty="0">
                <a:solidFill>
                  <a:prstClr val="black"/>
                </a:solidFill>
              </a:rPr>
              <a:t>Double cohort </a:t>
            </a:r>
            <a:r>
              <a:rPr lang="en-US" sz="2800" dirty="0">
                <a:solidFill>
                  <a:prstClr val="black"/>
                </a:solidFill>
              </a:rPr>
              <a:t>intake in September 2012</a:t>
            </a:r>
          </a:p>
          <a:p>
            <a:pPr lvl="0"/>
            <a:r>
              <a:rPr lang="en-US" sz="2800" dirty="0">
                <a:solidFill>
                  <a:prstClr val="black"/>
                </a:solidFill>
              </a:rPr>
              <a:t>Common Core Curriculum</a:t>
            </a:r>
          </a:p>
          <a:p>
            <a:pPr lvl="1"/>
            <a:r>
              <a:rPr lang="en-US" altLang="zh-TW" sz="2400" dirty="0">
                <a:solidFill>
                  <a:prstClr val="black"/>
                </a:solidFill>
              </a:rPr>
              <a:t>To help students to see interconnectedness and the interdependent nature of human existence through exploring some common human experiences</a:t>
            </a:r>
          </a:p>
          <a:p>
            <a:endParaRPr lang="en-US" altLang="zh-TW" dirty="0" smtClean="0"/>
          </a:p>
        </p:txBody>
      </p:sp>
    </p:spTree>
    <p:extLst>
      <p:ext uri="{BB962C8B-B14F-4D97-AF65-F5344CB8AC3E}">
        <p14:creationId xmlns:p14="http://schemas.microsoft.com/office/powerpoint/2010/main" val="2895617097"/>
      </p:ext>
    </p:extLst>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標題 1"/>
          <p:cNvSpPr>
            <a:spLocks noGrp="1"/>
          </p:cNvSpPr>
          <p:nvPr>
            <p:ph type="title"/>
          </p:nvPr>
        </p:nvSpPr>
        <p:spPr>
          <a:xfrm>
            <a:off x="457200" y="609600"/>
            <a:ext cx="8229600" cy="1143000"/>
          </a:xfrm>
        </p:spPr>
        <p:txBody>
          <a:bodyPr/>
          <a:lstStyle/>
          <a:p>
            <a:r>
              <a:rPr lang="en-US" sz="3600" dirty="0">
                <a:solidFill>
                  <a:prstClr val="black"/>
                </a:solidFill>
              </a:rPr>
              <a:t>The University and the Community</a:t>
            </a:r>
            <a:endParaRPr lang="zh-TW" altLang="en-US" sz="3600" dirty="0">
              <a:ea typeface="MS PGothic" charset="0"/>
              <a:cs typeface="Arial Black" charset="0"/>
            </a:endParaRPr>
          </a:p>
        </p:txBody>
      </p:sp>
      <p:sp>
        <p:nvSpPr>
          <p:cNvPr id="21507" name="直排文字版面配置區 2"/>
          <p:cNvSpPr>
            <a:spLocks noGrp="1"/>
          </p:cNvSpPr>
          <p:nvPr>
            <p:ph type="body" orient="vert" idx="1"/>
          </p:nvPr>
        </p:nvSpPr>
        <p:spPr>
          <a:xfrm>
            <a:off x="457200" y="1460500"/>
            <a:ext cx="5770563" cy="5168900"/>
          </a:xfrm>
        </p:spPr>
        <p:txBody>
          <a:bodyPr vert="horz"/>
          <a:lstStyle/>
          <a:p>
            <a:r>
              <a:rPr lang="en-GB" altLang="zh-TW" dirty="0">
                <a:ea typeface="MS PGothic" charset="0"/>
              </a:rPr>
              <a:t>HKU has a proud tradition of involvement in the community beyond our campus gates. Over the past century, our students, staff and alumni have shared their knowledge and given their service, individually and collectively, to advance the welfare of society in Hong Kong and abroad</a:t>
            </a:r>
            <a:endParaRPr lang="zh-TW" altLang="en-US" dirty="0">
              <a:ea typeface="MS PGothic" charset="0"/>
            </a:endParaRPr>
          </a:p>
        </p:txBody>
      </p:sp>
      <p:sp>
        <p:nvSpPr>
          <p:cNvPr id="21508" name="投影片編號版面配置區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eaLnBrk="1" hangingPunct="1"/>
            <a:endParaRPr kumimoji="0" lang="en-US" altLang="zh-TW" dirty="0">
              <a:solidFill>
                <a:srgbClr val="898989"/>
              </a:solidFill>
              <a:latin typeface="Calibri" charset="0"/>
            </a:endParaRPr>
          </a:p>
        </p:txBody>
      </p:sp>
      <p:pic>
        <p:nvPicPr>
          <p:cNvPr id="5" name="圖片 4" descr="Community Photos3.jpg"/>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084168" y="1628800"/>
            <a:ext cx="2871165" cy="436510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233838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457200" y="685800"/>
            <a:ext cx="8229600" cy="1143000"/>
          </a:xfrm>
        </p:spPr>
        <p:txBody>
          <a:bodyPr/>
          <a:lstStyle/>
          <a:p>
            <a:r>
              <a:rPr lang="en-US" sz="3600" dirty="0" smtClean="0"/>
              <a:t>The University and the Community</a:t>
            </a:r>
          </a:p>
        </p:txBody>
      </p:sp>
      <p:sp>
        <p:nvSpPr>
          <p:cNvPr id="2765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Arial" pitchFamily="34" charset="0"/>
                <a:ea typeface="新細明體" pitchFamily="18" charset="-120"/>
              </a:defRPr>
            </a:lvl1pPr>
            <a:lvl2pPr marL="742950" indent="-285750" eaLnBrk="0" hangingPunct="0">
              <a:defRPr kumimoji="1" sz="2400">
                <a:solidFill>
                  <a:schemeClr val="tx1"/>
                </a:solidFill>
                <a:latin typeface="Arial" pitchFamily="34" charset="0"/>
                <a:ea typeface="新細明體" pitchFamily="18" charset="-120"/>
              </a:defRPr>
            </a:lvl2pPr>
            <a:lvl3pPr marL="1143000" indent="-228600" eaLnBrk="0" hangingPunct="0">
              <a:defRPr kumimoji="1" sz="2400">
                <a:solidFill>
                  <a:schemeClr val="tx1"/>
                </a:solidFill>
                <a:latin typeface="Arial" pitchFamily="34" charset="0"/>
                <a:ea typeface="新細明體" pitchFamily="18" charset="-120"/>
              </a:defRPr>
            </a:lvl3pPr>
            <a:lvl4pPr marL="1600200" indent="-228600" eaLnBrk="0" hangingPunct="0">
              <a:defRPr kumimoji="1" sz="2400">
                <a:solidFill>
                  <a:schemeClr val="tx1"/>
                </a:solidFill>
                <a:latin typeface="Arial" pitchFamily="34" charset="0"/>
                <a:ea typeface="新細明體" pitchFamily="18" charset="-120"/>
              </a:defRPr>
            </a:lvl4pPr>
            <a:lvl5pPr marL="2057400" indent="-228600" eaLnBrk="0" hangingPunct="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pPr eaLnBrk="1" hangingPunct="1"/>
            <a:endParaRPr kumimoji="0" lang="en-US" altLang="zh-TW" sz="1200" dirty="0">
              <a:solidFill>
                <a:srgbClr val="898989"/>
              </a:solidFill>
              <a:latin typeface="Calibri" pitchFamily="34" charset="0"/>
            </a:endParaRPr>
          </a:p>
        </p:txBody>
      </p:sp>
      <p:sp>
        <p:nvSpPr>
          <p:cNvPr id="2" name="TextBox 1"/>
          <p:cNvSpPr txBox="1"/>
          <p:nvPr/>
        </p:nvSpPr>
        <p:spPr>
          <a:xfrm>
            <a:off x="762000" y="2356624"/>
            <a:ext cx="6934200" cy="1077218"/>
          </a:xfrm>
          <a:prstGeom prst="rect">
            <a:avLst/>
          </a:prstGeom>
          <a:noFill/>
        </p:spPr>
        <p:txBody>
          <a:bodyPr wrap="square" rtlCol="0">
            <a:spAutoFit/>
          </a:bodyPr>
          <a:lstStyle/>
          <a:p>
            <a:r>
              <a:rPr lang="en-US" sz="3200" dirty="0" smtClean="0"/>
              <a:t>The Community see the University Campus as theirs to use</a:t>
            </a:r>
            <a:endParaRPr lang="en-US" sz="3200"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169" y="0"/>
            <a:ext cx="9144000" cy="6858000"/>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3" name="Picture 2" descr="P1000195.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4" name="Picture 3" descr="P1000207.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6" name="Picture 5" descr="P1000237.JP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8458747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lstStyle/>
          <a:p>
            <a:r>
              <a:rPr lang="en-US" dirty="0" smtClean="0"/>
              <a:t>Teaching and Learning at HKU</a:t>
            </a:r>
            <a:endParaRPr lang="en-US" dirty="0"/>
          </a:p>
        </p:txBody>
      </p:sp>
      <p:sp>
        <p:nvSpPr>
          <p:cNvPr id="4" name="Slide Number Placeholder 3"/>
          <p:cNvSpPr>
            <a:spLocks noGrp="1"/>
          </p:cNvSpPr>
          <p:nvPr>
            <p:ph type="sldNum" sz="quarter" idx="12"/>
          </p:nvPr>
        </p:nvSpPr>
        <p:spPr/>
        <p:txBody>
          <a:bodyPr/>
          <a:lstStyle/>
          <a:p>
            <a:pPr>
              <a:defRPr/>
            </a:pPr>
            <a:fld id="{48BBE2BA-1D87-4578-93EB-CAC1CD410BA4}" type="slidenum">
              <a:rPr lang="zh-HK" altLang="en-US" smtClean="0"/>
              <a:pPr>
                <a:defRPr/>
              </a:pPr>
              <a:t>21</a:t>
            </a:fld>
            <a:endParaRPr lang="zh-HK" altLang="en-US"/>
          </a:p>
        </p:txBody>
      </p:sp>
      <p:sp>
        <p:nvSpPr>
          <p:cNvPr id="3" name="Content Placeholder 2"/>
          <p:cNvSpPr>
            <a:spLocks noGrp="1"/>
          </p:cNvSpPr>
          <p:nvPr>
            <p:ph idx="1"/>
          </p:nvPr>
        </p:nvSpPr>
        <p:spPr>
          <a:xfrm>
            <a:off x="457200" y="1676400"/>
            <a:ext cx="8229600" cy="4525963"/>
          </a:xfrm>
        </p:spPr>
        <p:txBody>
          <a:bodyPr/>
          <a:lstStyle/>
          <a:p>
            <a:pPr marL="0" lvl="0" indent="0">
              <a:buNone/>
            </a:pPr>
            <a:r>
              <a:rPr lang="en-US" altLang="zh-TW" sz="2400" dirty="0" smtClean="0">
                <a:solidFill>
                  <a:prstClr val="black"/>
                </a:solidFill>
              </a:rPr>
              <a:t>Under </a:t>
            </a:r>
            <a:r>
              <a:rPr lang="en-US" altLang="zh-TW" sz="2400" dirty="0">
                <a:solidFill>
                  <a:prstClr val="black"/>
                </a:solidFill>
              </a:rPr>
              <a:t>the leadership of PVC Teaching and </a:t>
            </a:r>
            <a:r>
              <a:rPr lang="en-US" altLang="zh-TW" sz="2400" dirty="0" smtClean="0">
                <a:solidFill>
                  <a:prstClr val="black"/>
                </a:solidFill>
              </a:rPr>
              <a:t>Learning</a:t>
            </a:r>
            <a:endParaRPr lang="en-US" sz="2800" dirty="0" smtClean="0"/>
          </a:p>
          <a:p>
            <a:r>
              <a:rPr lang="en-US" sz="2800" dirty="0" smtClean="0"/>
              <a:t>Centre for Enhancement of Teaching</a:t>
            </a:r>
          </a:p>
          <a:p>
            <a:pPr lvl="1"/>
            <a:r>
              <a:rPr lang="en-US" sz="2400" dirty="0">
                <a:solidFill>
                  <a:srgbClr val="333333"/>
                </a:solidFill>
              </a:rPr>
              <a:t>CETL works with Faculties / Departments / Program Teams to develop customized in-house professional learning </a:t>
            </a:r>
            <a:r>
              <a:rPr lang="en-US" sz="2400" dirty="0" err="1">
                <a:solidFill>
                  <a:srgbClr val="333333"/>
                </a:solidFill>
              </a:rPr>
              <a:t>programmes</a:t>
            </a:r>
            <a:r>
              <a:rPr lang="en-US" dirty="0">
                <a:solidFill>
                  <a:srgbClr val="333333"/>
                </a:solidFill>
              </a:rPr>
              <a:t>. </a:t>
            </a:r>
            <a:endParaRPr lang="en-US" dirty="0" smtClean="0">
              <a:solidFill>
                <a:srgbClr val="333333"/>
              </a:solidFill>
            </a:endParaRPr>
          </a:p>
          <a:p>
            <a:r>
              <a:rPr lang="en-US" sz="2800" dirty="0">
                <a:solidFill>
                  <a:srgbClr val="333333"/>
                </a:solidFill>
              </a:rPr>
              <a:t>eLearning Pedagogical Support Unit</a:t>
            </a:r>
          </a:p>
          <a:p>
            <a:pPr lvl="1"/>
            <a:r>
              <a:rPr lang="en-US" sz="2400" dirty="0">
                <a:solidFill>
                  <a:srgbClr val="333333"/>
                </a:solidFill>
              </a:rPr>
              <a:t>The EPSU operates according to the philosophy that the educational process must be learning led and technology enabled</a:t>
            </a:r>
            <a:r>
              <a:rPr lang="en-US" sz="2400" dirty="0" smtClean="0">
                <a:solidFill>
                  <a:srgbClr val="333333"/>
                </a:solidFill>
              </a:rPr>
              <a:t>. </a:t>
            </a:r>
            <a:r>
              <a:rPr lang="en-US" sz="2400" dirty="0">
                <a:solidFill>
                  <a:srgbClr val="333333"/>
                </a:solidFill>
              </a:rPr>
              <a:t>In practice being learning led means focusing on student learning and intended learning outcomes and using technologies only when they can improve the learning process.</a:t>
            </a:r>
            <a:endParaRPr lang="en-US" sz="2400" dirty="0"/>
          </a:p>
        </p:txBody>
      </p:sp>
    </p:spTree>
    <p:extLst>
      <p:ext uri="{BB962C8B-B14F-4D97-AF65-F5344CB8AC3E}">
        <p14:creationId xmlns:p14="http://schemas.microsoft.com/office/powerpoint/2010/main" val="40513818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lstStyle/>
          <a:p>
            <a:r>
              <a:rPr lang="en-US" dirty="0" smtClean="0"/>
              <a:t>Teaching and Learning at HKU</a:t>
            </a:r>
            <a:endParaRPr lang="en-US" dirty="0"/>
          </a:p>
        </p:txBody>
      </p:sp>
      <p:sp>
        <p:nvSpPr>
          <p:cNvPr id="4" name="Slide Number Placeholder 3"/>
          <p:cNvSpPr>
            <a:spLocks noGrp="1"/>
          </p:cNvSpPr>
          <p:nvPr>
            <p:ph type="sldNum" sz="quarter" idx="12"/>
          </p:nvPr>
        </p:nvSpPr>
        <p:spPr/>
        <p:txBody>
          <a:bodyPr/>
          <a:lstStyle/>
          <a:p>
            <a:pPr>
              <a:defRPr/>
            </a:pPr>
            <a:fld id="{48BBE2BA-1D87-4578-93EB-CAC1CD410BA4}" type="slidenum">
              <a:rPr lang="zh-HK" altLang="en-US" smtClean="0"/>
              <a:pPr>
                <a:defRPr/>
              </a:pPr>
              <a:t>22</a:t>
            </a:fld>
            <a:endParaRPr lang="zh-HK" altLang="en-US"/>
          </a:p>
        </p:txBody>
      </p:sp>
      <p:sp>
        <p:nvSpPr>
          <p:cNvPr id="3" name="Content Placeholder 2"/>
          <p:cNvSpPr>
            <a:spLocks noGrp="1"/>
          </p:cNvSpPr>
          <p:nvPr>
            <p:ph idx="1"/>
          </p:nvPr>
        </p:nvSpPr>
        <p:spPr>
          <a:xfrm>
            <a:off x="457200" y="1676400"/>
            <a:ext cx="8229600" cy="4525963"/>
          </a:xfrm>
        </p:spPr>
        <p:txBody>
          <a:bodyPr/>
          <a:lstStyle/>
          <a:p>
            <a:pPr marL="0" indent="0">
              <a:buNone/>
            </a:pPr>
            <a:r>
              <a:rPr lang="en-US" altLang="zh-TW" sz="2400" dirty="0">
                <a:solidFill>
                  <a:prstClr val="black"/>
                </a:solidFill>
              </a:rPr>
              <a:t>Under the leadership of PVC </a:t>
            </a:r>
            <a:r>
              <a:rPr lang="en-US" altLang="zh-TW" sz="2400" dirty="0" smtClean="0">
                <a:solidFill>
                  <a:prstClr val="black"/>
                </a:solidFill>
              </a:rPr>
              <a:t>Teaching </a:t>
            </a:r>
            <a:r>
              <a:rPr lang="en-US" altLang="zh-TW" sz="2400" dirty="0">
                <a:solidFill>
                  <a:prstClr val="black"/>
                </a:solidFill>
              </a:rPr>
              <a:t>and Learning</a:t>
            </a:r>
            <a:endParaRPr lang="en-US" sz="2800" dirty="0" smtClean="0"/>
          </a:p>
          <a:p>
            <a:r>
              <a:rPr lang="en-US" sz="2800" dirty="0" smtClean="0"/>
              <a:t>eLearning Team</a:t>
            </a:r>
          </a:p>
          <a:p>
            <a:pPr lvl="1"/>
            <a:r>
              <a:rPr lang="en-US" altLang="zh-TW" sz="2400" dirty="0">
                <a:solidFill>
                  <a:prstClr val="black"/>
                </a:solidFill>
              </a:rPr>
              <a:t>Maintain and upgrade the Virtual Learning Environment</a:t>
            </a:r>
          </a:p>
          <a:p>
            <a:pPr lvl="1"/>
            <a:r>
              <a:rPr lang="en-US" altLang="zh-TW" sz="2400" dirty="0">
                <a:solidFill>
                  <a:prstClr val="black"/>
                </a:solidFill>
              </a:rPr>
              <a:t>Offer training courses on Moodle, </a:t>
            </a:r>
            <a:r>
              <a:rPr lang="en-US" altLang="zh-TW" sz="2400" dirty="0" err="1">
                <a:solidFill>
                  <a:prstClr val="black"/>
                </a:solidFill>
              </a:rPr>
              <a:t>Panopto</a:t>
            </a:r>
            <a:r>
              <a:rPr lang="en-US" altLang="zh-TW" sz="2400" dirty="0">
                <a:solidFill>
                  <a:prstClr val="black"/>
                </a:solidFill>
              </a:rPr>
              <a:t> and </a:t>
            </a:r>
            <a:r>
              <a:rPr lang="en-US" altLang="zh-TW" sz="2400" dirty="0" err="1">
                <a:solidFill>
                  <a:prstClr val="black"/>
                </a:solidFill>
              </a:rPr>
              <a:t>edX</a:t>
            </a:r>
            <a:endParaRPr lang="en-US" altLang="zh-TW" sz="2400" dirty="0">
              <a:solidFill>
                <a:prstClr val="black"/>
              </a:solidFill>
            </a:endParaRPr>
          </a:p>
          <a:p>
            <a:pPr lvl="1"/>
            <a:r>
              <a:rPr lang="en-US" altLang="zh-TW" sz="2400" dirty="0">
                <a:solidFill>
                  <a:prstClr val="black"/>
                </a:solidFill>
              </a:rPr>
              <a:t>Support an eLearning resources website</a:t>
            </a:r>
          </a:p>
          <a:p>
            <a:pPr lvl="1"/>
            <a:r>
              <a:rPr lang="en-US" altLang="zh-TW" sz="2400" dirty="0">
                <a:solidFill>
                  <a:prstClr val="black"/>
                </a:solidFill>
              </a:rPr>
              <a:t>Compile regular reports on eLearning adoption</a:t>
            </a:r>
          </a:p>
          <a:p>
            <a:r>
              <a:rPr lang="en-US" sz="2800" dirty="0" smtClean="0">
                <a:solidFill>
                  <a:srgbClr val="333333"/>
                </a:solidFill>
              </a:rPr>
              <a:t>Learning Environment Services</a:t>
            </a:r>
          </a:p>
          <a:p>
            <a:pPr lvl="1"/>
            <a:r>
              <a:rPr lang="en-US" altLang="zh-TW" sz="2400" dirty="0" smtClean="0">
                <a:solidFill>
                  <a:prstClr val="black"/>
                </a:solidFill>
              </a:rPr>
              <a:t>Day-to-day </a:t>
            </a:r>
            <a:r>
              <a:rPr lang="en-US" altLang="zh-TW" sz="2400" dirty="0">
                <a:solidFill>
                  <a:prstClr val="black"/>
                </a:solidFill>
              </a:rPr>
              <a:t>management of Learning Commons</a:t>
            </a:r>
          </a:p>
          <a:p>
            <a:pPr lvl="1"/>
            <a:r>
              <a:rPr lang="en-US" altLang="zh-TW" sz="2400" dirty="0">
                <a:solidFill>
                  <a:prstClr val="black"/>
                </a:solidFill>
              </a:rPr>
              <a:t>Operational support of IT/AV facilities </a:t>
            </a:r>
          </a:p>
          <a:p>
            <a:pPr lvl="1"/>
            <a:r>
              <a:rPr lang="en-US" altLang="zh-TW" sz="2400" dirty="0">
                <a:solidFill>
                  <a:prstClr val="black"/>
                </a:solidFill>
              </a:rPr>
              <a:t>Support for special lectures, conferences and events</a:t>
            </a:r>
          </a:p>
          <a:p>
            <a:pPr lvl="1"/>
            <a:r>
              <a:rPr lang="en-US" altLang="zh-TW" sz="2400" dirty="0">
                <a:solidFill>
                  <a:prstClr val="black"/>
                </a:solidFill>
              </a:rPr>
              <a:t>Video conferencing</a:t>
            </a:r>
          </a:p>
          <a:p>
            <a:pPr lvl="1"/>
            <a:endParaRPr lang="en-US" sz="2400" dirty="0" smtClean="0">
              <a:solidFill>
                <a:srgbClr val="333333"/>
              </a:solidFill>
              <a:latin typeface="Source Sans Pro"/>
            </a:endParaRPr>
          </a:p>
          <a:p>
            <a:pPr lvl="1"/>
            <a:endParaRPr lang="en-US" sz="2400" dirty="0">
              <a:solidFill>
                <a:srgbClr val="333333"/>
              </a:solidFill>
              <a:latin typeface="Source Sans Pro"/>
            </a:endParaRPr>
          </a:p>
        </p:txBody>
      </p:sp>
    </p:spTree>
    <p:extLst>
      <p:ext uri="{BB962C8B-B14F-4D97-AF65-F5344CB8AC3E}">
        <p14:creationId xmlns:p14="http://schemas.microsoft.com/office/powerpoint/2010/main" val="34729861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lstStyle/>
          <a:p>
            <a:r>
              <a:rPr lang="en-US" dirty="0" smtClean="0"/>
              <a:t>Teaching and Learning at HKU</a:t>
            </a:r>
            <a:endParaRPr lang="en-US" dirty="0"/>
          </a:p>
        </p:txBody>
      </p:sp>
      <p:sp>
        <p:nvSpPr>
          <p:cNvPr id="4" name="Slide Number Placeholder 3"/>
          <p:cNvSpPr>
            <a:spLocks noGrp="1"/>
          </p:cNvSpPr>
          <p:nvPr>
            <p:ph type="sldNum" sz="quarter" idx="12"/>
          </p:nvPr>
        </p:nvSpPr>
        <p:spPr/>
        <p:txBody>
          <a:bodyPr/>
          <a:lstStyle/>
          <a:p>
            <a:pPr>
              <a:defRPr/>
            </a:pPr>
            <a:fld id="{48BBE2BA-1D87-4578-93EB-CAC1CD410BA4}" type="slidenum">
              <a:rPr lang="zh-HK" altLang="en-US" smtClean="0"/>
              <a:pPr>
                <a:defRPr/>
              </a:pPr>
              <a:t>23</a:t>
            </a:fld>
            <a:endParaRPr lang="zh-HK" altLang="en-US"/>
          </a:p>
        </p:txBody>
      </p:sp>
      <p:sp>
        <p:nvSpPr>
          <p:cNvPr id="3" name="Content Placeholder 2"/>
          <p:cNvSpPr>
            <a:spLocks noGrp="1"/>
          </p:cNvSpPr>
          <p:nvPr>
            <p:ph idx="1"/>
          </p:nvPr>
        </p:nvSpPr>
        <p:spPr>
          <a:xfrm>
            <a:off x="457200" y="1600200"/>
            <a:ext cx="4953000" cy="4525963"/>
          </a:xfrm>
        </p:spPr>
        <p:txBody>
          <a:bodyPr/>
          <a:lstStyle/>
          <a:p>
            <a:pPr marL="0" indent="0">
              <a:buNone/>
            </a:pPr>
            <a:r>
              <a:rPr lang="en-US" sz="2800" dirty="0" smtClean="0"/>
              <a:t>Distinctive </a:t>
            </a:r>
            <a:r>
              <a:rPr lang="en-US" sz="2800" dirty="0"/>
              <a:t>Features of the New Curriculum</a:t>
            </a:r>
          </a:p>
          <a:p>
            <a:r>
              <a:rPr lang="en-US" sz="2400" dirty="0"/>
              <a:t>(Inter)disciplinary inquiry</a:t>
            </a:r>
          </a:p>
          <a:p>
            <a:r>
              <a:rPr lang="en-US" sz="2400" dirty="0"/>
              <a:t>Multidisciplinary collaboration</a:t>
            </a:r>
          </a:p>
          <a:p>
            <a:r>
              <a:rPr lang="en-US" sz="2400" dirty="0"/>
              <a:t>Enquiry in multiple contexts</a:t>
            </a:r>
          </a:p>
          <a:p>
            <a:r>
              <a:rPr lang="en-US" sz="2400" dirty="0"/>
              <a:t>Diverse learning experiences</a:t>
            </a:r>
          </a:p>
          <a:p>
            <a:r>
              <a:rPr lang="en-US" sz="2400" dirty="0"/>
              <a:t>Multiple forms of learning &amp; assessment</a:t>
            </a:r>
          </a:p>
          <a:p>
            <a:r>
              <a:rPr lang="en-US" sz="2400" dirty="0"/>
              <a:t>Engagement with local &amp; global communities</a:t>
            </a:r>
          </a:p>
          <a:p>
            <a:r>
              <a:rPr lang="en-US" sz="2400" dirty="0"/>
              <a:t>Development of civic &amp; moral values</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334296" y="2057400"/>
            <a:ext cx="3732534" cy="3744976"/>
          </a:xfrm>
          <a:prstGeom prst="rect">
            <a:avLst/>
          </a:prstGeom>
        </p:spPr>
      </p:pic>
    </p:spTree>
    <p:extLst>
      <p:ext uri="{BB962C8B-B14F-4D97-AF65-F5344CB8AC3E}">
        <p14:creationId xmlns:p14="http://schemas.microsoft.com/office/powerpoint/2010/main" val="41259769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1520"/>
            <a:ext cx="8229600" cy="1143000"/>
          </a:xfrm>
        </p:spPr>
        <p:txBody>
          <a:bodyPr/>
          <a:lstStyle/>
          <a:p>
            <a:r>
              <a:rPr lang="en-US" dirty="0" smtClean="0"/>
              <a:t>Evolution of eLearning</a:t>
            </a:r>
            <a:endParaRPr lang="en-US" dirty="0"/>
          </a:p>
        </p:txBody>
      </p:sp>
      <p:sp>
        <p:nvSpPr>
          <p:cNvPr id="3" name="Slide Number Placeholder 2"/>
          <p:cNvSpPr>
            <a:spLocks noGrp="1"/>
          </p:cNvSpPr>
          <p:nvPr>
            <p:ph type="sldNum" sz="quarter" idx="12"/>
          </p:nvPr>
        </p:nvSpPr>
        <p:spPr/>
        <p:txBody>
          <a:bodyPr/>
          <a:lstStyle/>
          <a:p>
            <a:pPr>
              <a:defRPr/>
            </a:pPr>
            <a:fld id="{E6A125BB-BAD5-4988-AF6E-8A922607BEFA}" type="slidenum">
              <a:rPr lang="zh-HK" altLang="en-US" smtClean="0"/>
              <a:pPr>
                <a:defRPr/>
              </a:pPr>
              <a:t>24</a:t>
            </a:fld>
            <a:endParaRPr lang="zh-HK" altLang="en-US"/>
          </a:p>
        </p:txBody>
      </p:sp>
      <p:sp>
        <p:nvSpPr>
          <p:cNvPr id="10" name="Shape 9"/>
          <p:cNvSpPr/>
          <p:nvPr/>
        </p:nvSpPr>
        <p:spPr>
          <a:xfrm>
            <a:off x="1076960" y="1752600"/>
            <a:ext cx="6990080" cy="4368800"/>
          </a:xfrm>
          <a:prstGeom prst="swooshArrow">
            <a:avLst>
              <a:gd name="adj1" fmla="val 25000"/>
              <a:gd name="adj2" fmla="val 25000"/>
            </a:avLst>
          </a:prstGeom>
        </p:spPr>
        <p:style>
          <a:lnRef idx="0">
            <a:schemeClr val="dk1">
              <a:hueOff val="0"/>
              <a:satOff val="0"/>
              <a:lumOff val="0"/>
              <a:alphaOff val="0"/>
            </a:schemeClr>
          </a:lnRef>
          <a:fillRef idx="1">
            <a:schemeClr val="accent2">
              <a:tint val="40000"/>
              <a:hueOff val="0"/>
              <a:satOff val="0"/>
              <a:lumOff val="0"/>
              <a:alphaOff val="0"/>
            </a:schemeClr>
          </a:fillRef>
          <a:effectRef idx="2">
            <a:schemeClr val="accent2">
              <a:tint val="40000"/>
              <a:hueOff val="0"/>
              <a:satOff val="0"/>
              <a:lumOff val="0"/>
              <a:alphaOff val="0"/>
            </a:schemeClr>
          </a:effectRef>
          <a:fontRef idx="minor">
            <a:schemeClr val="dk1">
              <a:hueOff val="0"/>
              <a:satOff val="0"/>
              <a:lumOff val="0"/>
              <a:alphaOff val="0"/>
            </a:schemeClr>
          </a:fontRef>
        </p:style>
      </p:sp>
      <p:grpSp>
        <p:nvGrpSpPr>
          <p:cNvPr id="17" name="Group 16"/>
          <p:cNvGrpSpPr/>
          <p:nvPr/>
        </p:nvGrpSpPr>
        <p:grpSpPr>
          <a:xfrm>
            <a:off x="381000" y="5040868"/>
            <a:ext cx="2362192" cy="842982"/>
            <a:chOff x="395704" y="5040868"/>
            <a:chExt cx="2217688" cy="842982"/>
          </a:xfrm>
        </p:grpSpPr>
        <p:sp>
          <p:nvSpPr>
            <p:cNvPr id="11" name="Oval 10"/>
            <p:cNvSpPr/>
            <p:nvPr/>
          </p:nvSpPr>
          <p:spPr>
            <a:xfrm>
              <a:off x="1372168" y="5410200"/>
              <a:ext cx="181742" cy="181742"/>
            </a:xfrm>
            <a:prstGeom prst="ellipse">
              <a:avLst/>
            </a:prstGeom>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12" name="Freeform 11"/>
            <p:cNvSpPr/>
            <p:nvPr/>
          </p:nvSpPr>
          <p:spPr>
            <a:xfrm>
              <a:off x="395704" y="5638796"/>
              <a:ext cx="2217688" cy="245054"/>
            </a:xfrm>
            <a:custGeom>
              <a:avLst/>
              <a:gdLst>
                <a:gd name="connsiteX0" fmla="*/ 0 w 1777420"/>
                <a:gd name="connsiteY0" fmla="*/ 0 h 245054"/>
                <a:gd name="connsiteX1" fmla="*/ 1777420 w 1777420"/>
                <a:gd name="connsiteY1" fmla="*/ 0 h 245054"/>
                <a:gd name="connsiteX2" fmla="*/ 1777420 w 1777420"/>
                <a:gd name="connsiteY2" fmla="*/ 245054 h 245054"/>
                <a:gd name="connsiteX3" fmla="*/ 0 w 1777420"/>
                <a:gd name="connsiteY3" fmla="*/ 245054 h 245054"/>
                <a:gd name="connsiteX4" fmla="*/ 0 w 1777420"/>
                <a:gd name="connsiteY4" fmla="*/ 0 h 245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7420" h="245054">
                  <a:moveTo>
                    <a:pt x="0" y="0"/>
                  </a:moveTo>
                  <a:lnTo>
                    <a:pt x="1777420" y="0"/>
                  </a:lnTo>
                  <a:lnTo>
                    <a:pt x="1777420" y="245054"/>
                  </a:lnTo>
                  <a:lnTo>
                    <a:pt x="0" y="24505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440" tIns="0" rIns="0" bIns="0" numCol="1" spcCol="1270" anchor="t" anchorCtr="0">
              <a:noAutofit/>
            </a:bodyPr>
            <a:lstStyle/>
            <a:p>
              <a:pPr marL="119063" lvl="0" indent="-119063" algn="l" defTabSz="800100">
                <a:lnSpc>
                  <a:spcPct val="90000"/>
                </a:lnSpc>
                <a:spcBef>
                  <a:spcPct val="0"/>
                </a:spcBef>
                <a:spcAft>
                  <a:spcPct val="35000"/>
                </a:spcAft>
                <a:buFont typeface="Arial" panose="020B0604020202020204" pitchFamily="34" charset="0"/>
                <a:buChar char="•"/>
              </a:pPr>
              <a:r>
                <a:rPr lang="en-US" sz="1800" i="1" kern="1200" dirty="0" smtClean="0"/>
                <a:t>Launched WebCT as Learning Management System (LMS)</a:t>
              </a:r>
              <a:endParaRPr lang="en-US" sz="1800" i="1" kern="1200" dirty="0"/>
            </a:p>
          </p:txBody>
        </p:sp>
        <p:sp>
          <p:nvSpPr>
            <p:cNvPr id="6" name="TextBox 5"/>
            <p:cNvSpPr txBox="1"/>
            <p:nvPr/>
          </p:nvSpPr>
          <p:spPr>
            <a:xfrm>
              <a:off x="1183702" y="5040868"/>
              <a:ext cx="652743" cy="369332"/>
            </a:xfrm>
            <a:prstGeom prst="rect">
              <a:avLst/>
            </a:prstGeom>
            <a:noFill/>
          </p:spPr>
          <p:txBody>
            <a:bodyPr wrap="none" rtlCol="0">
              <a:spAutoFit/>
            </a:bodyPr>
            <a:lstStyle/>
            <a:p>
              <a:r>
                <a:rPr lang="en-US" b="1" dirty="0" smtClean="0"/>
                <a:t>1998</a:t>
              </a:r>
              <a:endParaRPr lang="en-US" b="1" dirty="0"/>
            </a:p>
          </p:txBody>
        </p:sp>
      </p:grpSp>
      <p:grpSp>
        <p:nvGrpSpPr>
          <p:cNvPr id="18" name="Group 17"/>
          <p:cNvGrpSpPr/>
          <p:nvPr/>
        </p:nvGrpSpPr>
        <p:grpSpPr>
          <a:xfrm>
            <a:off x="2743192" y="3200400"/>
            <a:ext cx="3124208" cy="2799886"/>
            <a:chOff x="2743193" y="3200400"/>
            <a:chExt cx="2967995" cy="2799886"/>
          </a:xfrm>
        </p:grpSpPr>
        <p:sp>
          <p:nvSpPr>
            <p:cNvPr id="13" name="Oval 12"/>
            <p:cNvSpPr/>
            <p:nvPr/>
          </p:nvSpPr>
          <p:spPr>
            <a:xfrm>
              <a:off x="3568923" y="3580505"/>
              <a:ext cx="328533" cy="328533"/>
            </a:xfrm>
            <a:prstGeom prst="ellipse">
              <a:avLst/>
            </a:prstGeom>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sp>
        <p:sp>
          <p:nvSpPr>
            <p:cNvPr id="14" name="Freeform 13"/>
            <p:cNvSpPr/>
            <p:nvPr/>
          </p:nvSpPr>
          <p:spPr>
            <a:xfrm>
              <a:off x="2743193" y="4058107"/>
              <a:ext cx="2967995" cy="1942179"/>
            </a:xfrm>
            <a:custGeom>
              <a:avLst/>
              <a:gdLst>
                <a:gd name="connsiteX0" fmla="*/ 0 w 2895604"/>
                <a:gd name="connsiteY0" fmla="*/ 0 h 1942179"/>
                <a:gd name="connsiteX1" fmla="*/ 2895604 w 2895604"/>
                <a:gd name="connsiteY1" fmla="*/ 0 h 1942179"/>
                <a:gd name="connsiteX2" fmla="*/ 2895604 w 2895604"/>
                <a:gd name="connsiteY2" fmla="*/ 1942179 h 1942179"/>
                <a:gd name="connsiteX3" fmla="*/ 0 w 2895604"/>
                <a:gd name="connsiteY3" fmla="*/ 1942179 h 1942179"/>
                <a:gd name="connsiteX4" fmla="*/ 0 w 2895604"/>
                <a:gd name="connsiteY4" fmla="*/ 0 h 1942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5604" h="1942179">
                  <a:moveTo>
                    <a:pt x="0" y="0"/>
                  </a:moveTo>
                  <a:lnTo>
                    <a:pt x="2895604" y="0"/>
                  </a:lnTo>
                  <a:lnTo>
                    <a:pt x="2895604" y="1942179"/>
                  </a:lnTo>
                  <a:lnTo>
                    <a:pt x="0" y="194217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440" tIns="0" rIns="0" bIns="0" numCol="1" spcCol="1270" anchor="t" anchorCtr="0">
              <a:noAutofit/>
            </a:bodyPr>
            <a:lstStyle/>
            <a:p>
              <a:pPr marL="119063" lvl="0" indent="-119063" algn="l" defTabSz="800100">
                <a:lnSpc>
                  <a:spcPct val="90000"/>
                </a:lnSpc>
                <a:spcBef>
                  <a:spcPct val="0"/>
                </a:spcBef>
                <a:spcAft>
                  <a:spcPct val="35000"/>
                </a:spcAft>
                <a:buFont typeface="Arial" panose="020B0604020202020204" pitchFamily="34" charset="0"/>
                <a:buChar char="•"/>
              </a:pPr>
              <a:r>
                <a:rPr lang="en-US" sz="1800" i="1" kern="1200" dirty="0" smtClean="0"/>
                <a:t>Adopted eLearning Strategy</a:t>
              </a:r>
            </a:p>
            <a:p>
              <a:pPr marL="119063" lvl="0" indent="-119063" algn="l" defTabSz="800100">
                <a:lnSpc>
                  <a:spcPct val="90000"/>
                </a:lnSpc>
                <a:spcBef>
                  <a:spcPct val="0"/>
                </a:spcBef>
                <a:spcAft>
                  <a:spcPct val="35000"/>
                </a:spcAft>
                <a:buFont typeface="Arial" panose="020B0604020202020204" pitchFamily="34" charset="0"/>
                <a:buChar char="•"/>
              </a:pPr>
              <a:r>
                <a:rPr lang="en-US" sz="1800" i="1" kern="1200" dirty="0" smtClean="0"/>
                <a:t>Formed eLearning Committee</a:t>
              </a:r>
            </a:p>
            <a:p>
              <a:pPr marL="119063" lvl="0" indent="-119063" algn="l" defTabSz="800100">
                <a:lnSpc>
                  <a:spcPct val="90000"/>
                </a:lnSpc>
                <a:spcBef>
                  <a:spcPct val="0"/>
                </a:spcBef>
                <a:spcAft>
                  <a:spcPct val="35000"/>
                </a:spcAft>
                <a:buFont typeface="Arial" panose="020B0604020202020204" pitchFamily="34" charset="0"/>
                <a:buChar char="•"/>
              </a:pPr>
              <a:r>
                <a:rPr lang="en-US" sz="1800" i="1" kern="1200" dirty="0" smtClean="0"/>
                <a:t>Formed eLearning Pedagogical Support Unit </a:t>
              </a:r>
            </a:p>
            <a:p>
              <a:pPr marL="119063" lvl="0" indent="-119063" algn="l" defTabSz="800100">
                <a:lnSpc>
                  <a:spcPct val="90000"/>
                </a:lnSpc>
                <a:spcBef>
                  <a:spcPct val="0"/>
                </a:spcBef>
                <a:spcAft>
                  <a:spcPct val="35000"/>
                </a:spcAft>
                <a:buFont typeface="Arial" panose="020B0604020202020204" pitchFamily="34" charset="0"/>
                <a:buChar char="•"/>
              </a:pPr>
              <a:r>
                <a:rPr lang="en-US" sz="1800" i="1" kern="1200" dirty="0" smtClean="0"/>
                <a:t>Formed eLearning support team in ITS</a:t>
              </a:r>
            </a:p>
            <a:p>
              <a:pPr marL="119063" lvl="0" indent="-119063" algn="l" defTabSz="800100">
                <a:lnSpc>
                  <a:spcPct val="90000"/>
                </a:lnSpc>
                <a:spcBef>
                  <a:spcPct val="0"/>
                </a:spcBef>
                <a:spcAft>
                  <a:spcPct val="35000"/>
                </a:spcAft>
                <a:buFont typeface="Arial" panose="020B0604020202020204" pitchFamily="34" charset="0"/>
                <a:buChar char="•"/>
              </a:pPr>
              <a:r>
                <a:rPr lang="en-US" sz="1800" i="1" kern="1200" dirty="0" smtClean="0"/>
                <a:t>Launched Moodle as central LMS </a:t>
              </a:r>
              <a:endParaRPr lang="en-US" sz="1800" i="1" kern="1200" dirty="0"/>
            </a:p>
          </p:txBody>
        </p:sp>
        <p:sp>
          <p:nvSpPr>
            <p:cNvPr id="7" name="TextBox 6"/>
            <p:cNvSpPr txBox="1"/>
            <p:nvPr/>
          </p:nvSpPr>
          <p:spPr>
            <a:xfrm>
              <a:off x="3154680" y="3200400"/>
              <a:ext cx="1191352" cy="369332"/>
            </a:xfrm>
            <a:prstGeom prst="rect">
              <a:avLst/>
            </a:prstGeom>
            <a:noFill/>
          </p:spPr>
          <p:txBody>
            <a:bodyPr wrap="none" rtlCol="0">
              <a:spAutoFit/>
            </a:bodyPr>
            <a:lstStyle/>
            <a:p>
              <a:r>
                <a:rPr lang="en-US" b="1" dirty="0" smtClean="0"/>
                <a:t>2011-2012</a:t>
              </a:r>
              <a:endParaRPr lang="en-US" b="1" dirty="0"/>
            </a:p>
          </p:txBody>
        </p:sp>
      </p:grpSp>
      <p:grpSp>
        <p:nvGrpSpPr>
          <p:cNvPr id="19" name="Group 18"/>
          <p:cNvGrpSpPr/>
          <p:nvPr/>
        </p:nvGrpSpPr>
        <p:grpSpPr>
          <a:xfrm>
            <a:off x="5933470" y="2258148"/>
            <a:ext cx="3058129" cy="3546039"/>
            <a:chOff x="5791199" y="2286000"/>
            <a:chExt cx="2722076" cy="3546039"/>
          </a:xfrm>
        </p:grpSpPr>
        <p:sp>
          <p:nvSpPr>
            <p:cNvPr id="15" name="Oval 14"/>
            <p:cNvSpPr/>
            <p:nvPr/>
          </p:nvSpPr>
          <p:spPr>
            <a:xfrm>
              <a:off x="6324598" y="2754904"/>
              <a:ext cx="454355" cy="454355"/>
            </a:xfrm>
            <a:prstGeom prst="ellipse">
              <a:avLst/>
            </a:prstGeom>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sp>
        <p:sp>
          <p:nvSpPr>
            <p:cNvPr id="16" name="Freeform 15"/>
            <p:cNvSpPr/>
            <p:nvPr/>
          </p:nvSpPr>
          <p:spPr>
            <a:xfrm>
              <a:off x="5791199" y="3385072"/>
              <a:ext cx="2722076" cy="2446967"/>
            </a:xfrm>
            <a:custGeom>
              <a:avLst/>
              <a:gdLst>
                <a:gd name="connsiteX0" fmla="*/ 0 w 2111636"/>
                <a:gd name="connsiteY0" fmla="*/ 0 h 2446967"/>
                <a:gd name="connsiteX1" fmla="*/ 2111636 w 2111636"/>
                <a:gd name="connsiteY1" fmla="*/ 0 h 2446967"/>
                <a:gd name="connsiteX2" fmla="*/ 2111636 w 2111636"/>
                <a:gd name="connsiteY2" fmla="*/ 2446967 h 2446967"/>
                <a:gd name="connsiteX3" fmla="*/ 0 w 2111636"/>
                <a:gd name="connsiteY3" fmla="*/ 2446967 h 2446967"/>
                <a:gd name="connsiteX4" fmla="*/ 0 w 2111636"/>
                <a:gd name="connsiteY4" fmla="*/ 0 h 2446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1636" h="2446967">
                  <a:moveTo>
                    <a:pt x="0" y="0"/>
                  </a:moveTo>
                  <a:lnTo>
                    <a:pt x="2111636" y="0"/>
                  </a:lnTo>
                  <a:lnTo>
                    <a:pt x="2111636" y="2446967"/>
                  </a:lnTo>
                  <a:lnTo>
                    <a:pt x="0" y="24469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440" tIns="0" rIns="0" bIns="0" numCol="1" spcCol="1270" anchor="t" anchorCtr="0">
              <a:noAutofit/>
            </a:bodyPr>
            <a:lstStyle/>
            <a:p>
              <a:pPr marL="119063" lvl="0" indent="-119063" algn="l" defTabSz="800100">
                <a:lnSpc>
                  <a:spcPct val="90000"/>
                </a:lnSpc>
                <a:spcBef>
                  <a:spcPct val="0"/>
                </a:spcBef>
                <a:spcAft>
                  <a:spcPct val="35000"/>
                </a:spcAft>
                <a:buFont typeface="Arial" panose="020B0604020202020204" pitchFamily="34" charset="0"/>
                <a:buChar char="•"/>
              </a:pPr>
              <a:r>
                <a:rPr lang="en-US" sz="1800" i="1" kern="1200" dirty="0" smtClean="0"/>
                <a:t>Retired WebCT</a:t>
              </a:r>
            </a:p>
            <a:p>
              <a:pPr marL="119063" lvl="0" indent="-119063" algn="l" defTabSz="800100">
                <a:lnSpc>
                  <a:spcPct val="90000"/>
                </a:lnSpc>
                <a:spcBef>
                  <a:spcPct val="0"/>
                </a:spcBef>
                <a:spcAft>
                  <a:spcPct val="35000"/>
                </a:spcAft>
                <a:buFont typeface="Arial" panose="020B0604020202020204" pitchFamily="34" charset="0"/>
                <a:buChar char="•"/>
              </a:pPr>
              <a:r>
                <a:rPr lang="en-US" i="1" dirty="0" smtClean="0"/>
                <a:t>Moodle course activation             (June 2013: 2600/4700=55%)</a:t>
              </a:r>
              <a:endParaRPr lang="en-US" sz="1800" i="1" kern="1200" dirty="0" smtClean="0"/>
            </a:p>
            <a:p>
              <a:pPr marL="119063" lvl="0" indent="-119063" algn="l" defTabSz="800100">
                <a:lnSpc>
                  <a:spcPct val="90000"/>
                </a:lnSpc>
                <a:spcBef>
                  <a:spcPct val="0"/>
                </a:spcBef>
                <a:spcAft>
                  <a:spcPct val="35000"/>
                </a:spcAft>
                <a:buFont typeface="Arial" panose="020B0604020202020204" pitchFamily="34" charset="0"/>
                <a:buChar char="•"/>
              </a:pPr>
              <a:r>
                <a:rPr lang="en-US" sz="1800" i="1" kern="1200" dirty="0" smtClean="0"/>
                <a:t>Integration with Student Information System</a:t>
              </a:r>
            </a:p>
            <a:p>
              <a:pPr marL="119063" lvl="0" indent="-119063" algn="l" defTabSz="800100">
                <a:lnSpc>
                  <a:spcPct val="90000"/>
                </a:lnSpc>
                <a:spcBef>
                  <a:spcPct val="0"/>
                </a:spcBef>
                <a:spcAft>
                  <a:spcPct val="35000"/>
                </a:spcAft>
                <a:buFont typeface="Arial" panose="020B0604020202020204" pitchFamily="34" charset="0"/>
                <a:buChar char="•"/>
              </a:pPr>
              <a:r>
                <a:rPr lang="en-US" sz="1800" i="1" kern="1200" dirty="0" smtClean="0"/>
                <a:t>Integration with </a:t>
              </a:r>
              <a:r>
                <a:rPr lang="en-US" sz="1800" i="1" kern="1200" dirty="0" err="1" smtClean="0"/>
                <a:t>Panopto</a:t>
              </a:r>
              <a:r>
                <a:rPr lang="en-US" sz="1800" i="1" kern="1200" dirty="0" smtClean="0"/>
                <a:t> for lecture capture</a:t>
              </a:r>
            </a:p>
            <a:p>
              <a:pPr marL="119063" lvl="0" indent="-119063" algn="l" defTabSz="800100">
                <a:lnSpc>
                  <a:spcPct val="90000"/>
                </a:lnSpc>
                <a:spcBef>
                  <a:spcPct val="0"/>
                </a:spcBef>
                <a:spcAft>
                  <a:spcPct val="35000"/>
                </a:spcAft>
                <a:buFont typeface="Arial" panose="020B0604020202020204" pitchFamily="34" charset="0"/>
                <a:buChar char="•"/>
              </a:pPr>
              <a:r>
                <a:rPr lang="en-US" sz="1800" i="1" kern="1200" dirty="0" smtClean="0"/>
                <a:t>Released Moodle mobile theme</a:t>
              </a:r>
            </a:p>
            <a:p>
              <a:pPr marL="119063" lvl="0" indent="-119063" algn="l" defTabSz="800100">
                <a:lnSpc>
                  <a:spcPct val="90000"/>
                </a:lnSpc>
                <a:spcBef>
                  <a:spcPct val="0"/>
                </a:spcBef>
                <a:spcAft>
                  <a:spcPct val="35000"/>
                </a:spcAft>
                <a:buFont typeface="Arial" panose="020B0604020202020204" pitchFamily="34" charset="0"/>
                <a:buChar char="•"/>
              </a:pPr>
              <a:r>
                <a:rPr lang="en-US" sz="1800" i="1" kern="1200" dirty="0" smtClean="0"/>
                <a:t>Joined </a:t>
              </a:r>
              <a:r>
                <a:rPr lang="en-US" sz="1800" i="1" kern="1200" dirty="0" err="1" smtClean="0"/>
                <a:t>edX</a:t>
              </a:r>
              <a:r>
                <a:rPr lang="en-US" sz="1800" i="1" kern="1200" dirty="0" smtClean="0"/>
                <a:t> </a:t>
              </a:r>
              <a:r>
                <a:rPr lang="en-US" i="1" dirty="0"/>
                <a:t> </a:t>
              </a:r>
              <a:r>
                <a:rPr lang="en-US" i="1" dirty="0" smtClean="0"/>
                <a:t>(May 2013)</a:t>
              </a:r>
              <a:endParaRPr lang="en-US" sz="1800" i="1" kern="1200" dirty="0"/>
            </a:p>
          </p:txBody>
        </p:sp>
        <p:sp>
          <p:nvSpPr>
            <p:cNvPr id="8" name="TextBox 7"/>
            <p:cNvSpPr txBox="1"/>
            <p:nvPr/>
          </p:nvSpPr>
          <p:spPr>
            <a:xfrm>
              <a:off x="5943600" y="2286000"/>
              <a:ext cx="1191352" cy="369332"/>
            </a:xfrm>
            <a:prstGeom prst="rect">
              <a:avLst/>
            </a:prstGeom>
            <a:noFill/>
          </p:spPr>
          <p:txBody>
            <a:bodyPr wrap="none" rtlCol="0">
              <a:spAutoFit/>
            </a:bodyPr>
            <a:lstStyle/>
            <a:p>
              <a:r>
                <a:rPr lang="en-US" b="1" dirty="0" smtClean="0"/>
                <a:t>2012-2013</a:t>
              </a:r>
              <a:endParaRPr lang="en-US" b="1" dirty="0"/>
            </a:p>
          </p:txBody>
        </p:sp>
      </p:grpSp>
    </p:spTree>
    <p:extLst>
      <p:ext uri="{BB962C8B-B14F-4D97-AF65-F5344CB8AC3E}">
        <p14:creationId xmlns:p14="http://schemas.microsoft.com/office/powerpoint/2010/main" val="352536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dissolve">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31520"/>
            <a:ext cx="9144000" cy="1143000"/>
          </a:xfrm>
        </p:spPr>
        <p:txBody>
          <a:bodyPr/>
          <a:lstStyle/>
          <a:p>
            <a:r>
              <a:rPr lang="en-US" altLang="zh-HK" dirty="0" smtClean="0"/>
              <a:t>Partner of </a:t>
            </a:r>
            <a:r>
              <a:rPr lang="en-US" altLang="zh-HK" dirty="0" err="1" smtClean="0"/>
              <a:t>edX</a:t>
            </a:r>
            <a:r>
              <a:rPr lang="en-US" altLang="zh-HK" dirty="0" smtClean="0"/>
              <a:t> (May 2013)</a:t>
            </a:r>
            <a:endParaRPr lang="zh-HK" altLang="en-US" dirty="0"/>
          </a:p>
        </p:txBody>
      </p:sp>
      <p:sp>
        <p:nvSpPr>
          <p:cNvPr id="3" name="Content Placeholder 2"/>
          <p:cNvSpPr>
            <a:spLocks noGrp="1"/>
          </p:cNvSpPr>
          <p:nvPr>
            <p:ph idx="1"/>
          </p:nvPr>
        </p:nvSpPr>
        <p:spPr>
          <a:xfrm>
            <a:off x="457200" y="1905000"/>
            <a:ext cx="8534400" cy="4221163"/>
          </a:xfrm>
        </p:spPr>
        <p:txBody>
          <a:bodyPr/>
          <a:lstStyle/>
          <a:p>
            <a:r>
              <a:rPr lang="en-US" altLang="zh-TW" dirty="0" smtClean="0"/>
              <a:t>4 Massive Open Online Courses for 2014 - 2015 </a:t>
            </a:r>
          </a:p>
          <a:p>
            <a:pPr lvl="1"/>
            <a:r>
              <a:rPr lang="en-US" altLang="zh-TW" dirty="0" smtClean="0"/>
              <a:t>Medicine: Infectious Disease and Public Health</a:t>
            </a:r>
          </a:p>
          <a:p>
            <a:pPr lvl="1"/>
            <a:r>
              <a:rPr lang="en-US" altLang="zh-TW" dirty="0" smtClean="0"/>
              <a:t>Arts: Chinese and Western Philosophy</a:t>
            </a:r>
          </a:p>
          <a:p>
            <a:pPr lvl="1"/>
            <a:r>
              <a:rPr lang="en-US" altLang="zh-TW" dirty="0" smtClean="0"/>
              <a:t>Architecture: Vernacular Heritage in Asia</a:t>
            </a:r>
          </a:p>
          <a:p>
            <a:pPr lvl="1"/>
            <a:r>
              <a:rPr lang="en-US" altLang="zh-TW" dirty="0" smtClean="0"/>
              <a:t>Business and Economics: Law, Economy and Society</a:t>
            </a:r>
          </a:p>
          <a:p>
            <a:r>
              <a:rPr lang="en-US" altLang="zh-TW" dirty="0" smtClean="0"/>
              <a:t>Simple Private Online Course (SPOC) as precursors to MOOC</a:t>
            </a:r>
          </a:p>
          <a:p>
            <a:r>
              <a:rPr lang="en-US" altLang="zh-TW" dirty="0" smtClean="0"/>
              <a:t>Develop SPOCs on </a:t>
            </a:r>
            <a:r>
              <a:rPr lang="en-US" altLang="zh-TW" dirty="0" err="1" smtClean="0"/>
              <a:t>edX</a:t>
            </a:r>
            <a:r>
              <a:rPr lang="en-US" altLang="zh-TW" dirty="0" smtClean="0"/>
              <a:t> Edge platform</a:t>
            </a:r>
          </a:p>
          <a:p>
            <a:endParaRPr lang="en-US" altLang="zh-TW" dirty="0" smtClean="0"/>
          </a:p>
          <a:p>
            <a:endParaRPr lang="en-US" altLang="zh-HK" dirty="0" smtClean="0"/>
          </a:p>
          <a:p>
            <a:endParaRPr lang="zh-HK" altLang="en-US" dirty="0"/>
          </a:p>
        </p:txBody>
      </p:sp>
      <p:sp>
        <p:nvSpPr>
          <p:cNvPr id="4" name="Slide Number Placeholder 3"/>
          <p:cNvSpPr>
            <a:spLocks noGrp="1"/>
          </p:cNvSpPr>
          <p:nvPr>
            <p:ph type="sldNum" sz="quarter" idx="12"/>
          </p:nvPr>
        </p:nvSpPr>
        <p:spPr/>
        <p:txBody>
          <a:bodyPr/>
          <a:lstStyle/>
          <a:p>
            <a:pPr>
              <a:defRPr/>
            </a:pPr>
            <a:fld id="{48BBE2BA-1D87-4578-93EB-CAC1CD410BA4}" type="slidenum">
              <a:rPr lang="zh-HK" altLang="en-US" smtClean="0"/>
              <a:pPr>
                <a:defRPr/>
              </a:pPr>
              <a:t>25</a:t>
            </a:fld>
            <a:endParaRPr lang="zh-HK" altLang="en-US" dirty="0"/>
          </a:p>
        </p:txBody>
      </p:sp>
    </p:spTree>
    <p:extLst>
      <p:ext uri="{BB962C8B-B14F-4D97-AF65-F5344CB8AC3E}">
        <p14:creationId xmlns:p14="http://schemas.microsoft.com/office/powerpoint/2010/main" val="34337316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611560" y="1844824"/>
          <a:ext cx="8136904" cy="46237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387" name="Title 1"/>
          <p:cNvSpPr>
            <a:spLocks noGrp="1"/>
          </p:cNvSpPr>
          <p:nvPr>
            <p:ph type="title"/>
          </p:nvPr>
        </p:nvSpPr>
        <p:spPr>
          <a:xfrm>
            <a:off x="457200" y="731838"/>
            <a:ext cx="8229600" cy="1143000"/>
          </a:xfrm>
        </p:spPr>
        <p:txBody>
          <a:bodyPr/>
          <a:lstStyle/>
          <a:p>
            <a:r>
              <a:rPr lang="en-US" altLang="zh-HK" dirty="0"/>
              <a:t>V</a:t>
            </a:r>
            <a:r>
              <a:rPr lang="en-US" altLang="zh-HK" dirty="0" smtClean="0"/>
              <a:t>- and P- Learning Environment</a:t>
            </a:r>
            <a:endParaRPr lang="zh-HK" altLang="en-US" dirty="0" smtClean="0"/>
          </a:p>
        </p:txBody>
      </p:sp>
      <p:sp>
        <p:nvSpPr>
          <p:cNvPr id="1638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itchFamily="34" charset="0"/>
              <a:buChar char="•"/>
              <a:defRPr sz="3200">
                <a:solidFill>
                  <a:schemeClr val="tx1"/>
                </a:solidFill>
                <a:latin typeface="Calibri" pitchFamily="34" charset="0"/>
                <a:ea typeface="PMingLiU" pitchFamily="18" charset="-120"/>
              </a:defRPr>
            </a:lvl1pPr>
            <a:lvl2pPr marL="742950" indent="-285750" eaLnBrk="0" hangingPunct="0">
              <a:spcBef>
                <a:spcPct val="20000"/>
              </a:spcBef>
              <a:buFont typeface="Arial" pitchFamily="34" charset="0"/>
              <a:buChar char="–"/>
              <a:defRPr sz="2800">
                <a:solidFill>
                  <a:schemeClr val="tx1"/>
                </a:solidFill>
                <a:latin typeface="Calibri" pitchFamily="34" charset="0"/>
                <a:ea typeface="PMingLiU" pitchFamily="18" charset="-12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PMingLiU" pitchFamily="18" charset="-12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PMingLiU" pitchFamily="18" charset="-12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PMingLiU"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PMingLiU"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PMingLiU"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PMingLiU"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PMingLiU" pitchFamily="18" charset="-120"/>
              </a:defRPr>
            </a:lvl9pPr>
          </a:lstStyle>
          <a:p>
            <a:pPr eaLnBrk="1" hangingPunct="1">
              <a:spcBef>
                <a:spcPct val="0"/>
              </a:spcBef>
              <a:buFontTx/>
              <a:buNone/>
            </a:pPr>
            <a:fld id="{7008BE5C-DFBF-4422-B5A5-81287154ED1E}" type="slidenum">
              <a:rPr lang="zh-HK" altLang="en-US" sz="1000">
                <a:solidFill>
                  <a:srgbClr val="898989"/>
                </a:solidFill>
                <a:latin typeface="Trebuchet MS" pitchFamily="34" charset="0"/>
              </a:rPr>
              <a:pPr eaLnBrk="1" hangingPunct="1">
                <a:spcBef>
                  <a:spcPct val="0"/>
                </a:spcBef>
                <a:buFontTx/>
                <a:buNone/>
              </a:pPr>
              <a:t>26</a:t>
            </a:fld>
            <a:endParaRPr lang="zh-HK" altLang="en-US" sz="1000">
              <a:solidFill>
                <a:srgbClr val="898989"/>
              </a:solidFill>
              <a:latin typeface="Trebuchet MS" pitchFamily="34" charset="0"/>
            </a:endParaRPr>
          </a:p>
        </p:txBody>
      </p:sp>
    </p:spTree>
    <p:extLst>
      <p:ext uri="{BB962C8B-B14F-4D97-AF65-F5344CB8AC3E}">
        <p14:creationId xmlns:p14="http://schemas.microsoft.com/office/powerpoint/2010/main" val="20081283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lstStyle/>
          <a:p>
            <a:r>
              <a:rPr lang="en-US" sz="3600" dirty="0" smtClean="0"/>
              <a:t>Learning Environment Services</a:t>
            </a:r>
            <a:endParaRPr lang="en-US" sz="3600" dirty="0"/>
          </a:p>
        </p:txBody>
      </p:sp>
      <p:sp>
        <p:nvSpPr>
          <p:cNvPr id="4" name="Slide Number Placeholder 3"/>
          <p:cNvSpPr>
            <a:spLocks noGrp="1"/>
          </p:cNvSpPr>
          <p:nvPr>
            <p:ph type="sldNum" sz="quarter" idx="12"/>
          </p:nvPr>
        </p:nvSpPr>
        <p:spPr/>
        <p:txBody>
          <a:bodyPr/>
          <a:lstStyle/>
          <a:p>
            <a:pPr>
              <a:defRPr/>
            </a:pPr>
            <a:fld id="{48BBE2BA-1D87-4578-93EB-CAC1CD410BA4}" type="slidenum">
              <a:rPr lang="zh-HK" altLang="en-US" smtClean="0"/>
              <a:pPr>
                <a:defRPr/>
              </a:pPr>
              <a:t>27</a:t>
            </a:fld>
            <a:endParaRPr lang="zh-HK" altLang="en-US" dirty="0"/>
          </a:p>
        </p:txBody>
      </p:sp>
      <p:sp>
        <p:nvSpPr>
          <p:cNvPr id="3" name="Content Placeholder 2"/>
          <p:cNvSpPr>
            <a:spLocks noGrp="1"/>
          </p:cNvSpPr>
          <p:nvPr>
            <p:ph idx="1"/>
          </p:nvPr>
        </p:nvSpPr>
        <p:spPr>
          <a:xfrm>
            <a:off x="457200" y="1828800"/>
            <a:ext cx="8229600" cy="4525963"/>
          </a:xfrm>
        </p:spPr>
        <p:txBody>
          <a:bodyPr/>
          <a:lstStyle/>
          <a:p>
            <a:pPr marL="0" indent="0">
              <a:buNone/>
            </a:pPr>
            <a:r>
              <a:rPr lang="en-US" altLang="zh-TW" sz="2800" dirty="0" smtClean="0">
                <a:ea typeface="Calibri" pitchFamily="34" charset="0"/>
                <a:cs typeface="MS PGothic" pitchFamily="34" charset="-128"/>
              </a:rPr>
              <a:t>Situation when I arrived</a:t>
            </a:r>
          </a:p>
          <a:p>
            <a:r>
              <a:rPr lang="en-US" altLang="zh-TW" sz="2800" dirty="0" smtClean="0">
                <a:ea typeface="Calibri" pitchFamily="34" charset="0"/>
                <a:cs typeface="MS PGothic" pitchFamily="34" charset="-128"/>
              </a:rPr>
              <a:t>Responsibility for supporting the Physical and Virtual Learning Environment transferred to IT Services in 2012</a:t>
            </a:r>
          </a:p>
          <a:p>
            <a:r>
              <a:rPr lang="en-US" altLang="zh-TW" sz="2800" dirty="0" smtClean="0">
                <a:ea typeface="Calibri" pitchFamily="34" charset="0"/>
                <a:cs typeface="MS PGothic" pitchFamily="34" charset="-128"/>
              </a:rPr>
              <a:t>New Classroom Support Team created 2012</a:t>
            </a:r>
          </a:p>
          <a:p>
            <a:r>
              <a:rPr lang="en-US" altLang="zh-TW" sz="2800" dirty="0" smtClean="0">
                <a:ea typeface="Calibri" pitchFamily="34" charset="0"/>
                <a:cs typeface="MS PGothic" pitchFamily="34" charset="-128"/>
              </a:rPr>
              <a:t>Reports into “User Services”, IT Services</a:t>
            </a:r>
          </a:p>
          <a:p>
            <a:r>
              <a:rPr lang="en-US" altLang="zh-TW" sz="2800" dirty="0" smtClean="0">
                <a:ea typeface="Calibri" pitchFamily="34" charset="0"/>
                <a:cs typeface="MS PGothic" pitchFamily="34" charset="-128"/>
              </a:rPr>
              <a:t>Classroom Services Team (AV professionals) plus new team to support Centennial Campus</a:t>
            </a:r>
          </a:p>
          <a:p>
            <a:r>
              <a:rPr lang="en-US" altLang="zh-TW" sz="2800" dirty="0">
                <a:ea typeface="Calibri" pitchFamily="34" charset="0"/>
                <a:cs typeface="MS PGothic" pitchFamily="34" charset="-128"/>
              </a:rPr>
              <a:t>N</a:t>
            </a:r>
            <a:r>
              <a:rPr lang="en-US" altLang="zh-TW" sz="2800" dirty="0" smtClean="0">
                <a:ea typeface="Calibri" pitchFamily="34" charset="0"/>
                <a:cs typeface="MS PGothic" pitchFamily="34" charset="-128"/>
              </a:rPr>
              <a:t>ew staff recruited all IT Professionals</a:t>
            </a:r>
          </a:p>
          <a:p>
            <a:endParaRPr lang="en-US" altLang="zh-TW" sz="2800" dirty="0" smtClean="0">
              <a:ea typeface="Calibri" pitchFamily="34" charset="0"/>
              <a:cs typeface="MS PGothic" pitchFamily="34" charset="-128"/>
            </a:endParaRPr>
          </a:p>
          <a:p>
            <a:pPr lvl="1"/>
            <a:endParaRPr lang="en-US" altLang="zh-TW" sz="2400" dirty="0">
              <a:solidFill>
                <a:prstClr val="black"/>
              </a:solidFill>
            </a:endParaRPr>
          </a:p>
          <a:p>
            <a:pPr marL="0" indent="0">
              <a:buNone/>
            </a:pPr>
            <a:endParaRPr lang="en-US" dirty="0"/>
          </a:p>
        </p:txBody>
      </p:sp>
    </p:spTree>
    <p:extLst>
      <p:ext uri="{BB962C8B-B14F-4D97-AF65-F5344CB8AC3E}">
        <p14:creationId xmlns:p14="http://schemas.microsoft.com/office/powerpoint/2010/main" val="2443868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lstStyle/>
          <a:p>
            <a:r>
              <a:rPr lang="en-US" sz="3600" dirty="0" smtClean="0"/>
              <a:t>Learning Environment Services</a:t>
            </a:r>
            <a:endParaRPr lang="en-US" sz="3600" dirty="0"/>
          </a:p>
        </p:txBody>
      </p:sp>
      <p:sp>
        <p:nvSpPr>
          <p:cNvPr id="4" name="Slide Number Placeholder 3"/>
          <p:cNvSpPr>
            <a:spLocks noGrp="1"/>
          </p:cNvSpPr>
          <p:nvPr>
            <p:ph type="sldNum" sz="quarter" idx="12"/>
          </p:nvPr>
        </p:nvSpPr>
        <p:spPr/>
        <p:txBody>
          <a:bodyPr/>
          <a:lstStyle/>
          <a:p>
            <a:pPr>
              <a:defRPr/>
            </a:pPr>
            <a:fld id="{48BBE2BA-1D87-4578-93EB-CAC1CD410BA4}" type="slidenum">
              <a:rPr lang="zh-HK" altLang="en-US" smtClean="0"/>
              <a:pPr>
                <a:defRPr/>
              </a:pPr>
              <a:t>28</a:t>
            </a:fld>
            <a:endParaRPr lang="zh-HK" altLang="en-US" dirty="0"/>
          </a:p>
        </p:txBody>
      </p:sp>
      <p:sp>
        <p:nvSpPr>
          <p:cNvPr id="3" name="Content Placeholder 2"/>
          <p:cNvSpPr>
            <a:spLocks noGrp="1"/>
          </p:cNvSpPr>
          <p:nvPr>
            <p:ph idx="1"/>
          </p:nvPr>
        </p:nvSpPr>
        <p:spPr>
          <a:xfrm>
            <a:off x="457200" y="1828800"/>
            <a:ext cx="8229600" cy="4525963"/>
          </a:xfrm>
        </p:spPr>
        <p:txBody>
          <a:bodyPr/>
          <a:lstStyle/>
          <a:p>
            <a:pPr marL="0" indent="0">
              <a:buNone/>
            </a:pPr>
            <a:r>
              <a:rPr lang="en-US" altLang="zh-TW" sz="2800" dirty="0" smtClean="0">
                <a:ea typeface="Calibri" pitchFamily="34" charset="0"/>
                <a:cs typeface="MS PGothic" pitchFamily="34" charset="-128"/>
              </a:rPr>
              <a:t>Situation when I arrived</a:t>
            </a:r>
          </a:p>
          <a:p>
            <a:r>
              <a:rPr lang="en-US" altLang="zh-TW" sz="2800" dirty="0" smtClean="0">
                <a:ea typeface="Calibri" pitchFamily="34" charset="0"/>
                <a:cs typeface="MS PGothic" pitchFamily="34" charset="-128"/>
              </a:rPr>
              <a:t>6 months after opening, significant works still being carried out</a:t>
            </a:r>
          </a:p>
          <a:p>
            <a:pPr lvl="1"/>
            <a:r>
              <a:rPr lang="en-US" altLang="zh-TW" sz="2400" dirty="0" smtClean="0">
                <a:ea typeface="Calibri" pitchFamily="34" charset="0"/>
                <a:cs typeface="MS PGothic" pitchFamily="34" charset="-128"/>
              </a:rPr>
              <a:t>So much noise!</a:t>
            </a:r>
          </a:p>
          <a:p>
            <a:r>
              <a:rPr lang="en-US" altLang="zh-TW" sz="2800" dirty="0" smtClean="0">
                <a:ea typeface="Calibri" pitchFamily="34" charset="0"/>
                <a:cs typeface="MS PGothic" pitchFamily="34" charset="-128"/>
              </a:rPr>
              <a:t>Estates “do” everything!</a:t>
            </a:r>
          </a:p>
          <a:p>
            <a:pPr lvl="1"/>
            <a:r>
              <a:rPr lang="en-US" altLang="zh-TW" sz="2400" dirty="0" smtClean="0">
                <a:ea typeface="Calibri" pitchFamily="34" charset="0"/>
                <a:cs typeface="MS PGothic" pitchFamily="34" charset="-128"/>
              </a:rPr>
              <a:t>Buy furniture</a:t>
            </a:r>
          </a:p>
          <a:p>
            <a:pPr lvl="1"/>
            <a:r>
              <a:rPr lang="en-US" altLang="zh-TW" sz="2400" dirty="0" smtClean="0">
                <a:ea typeface="Calibri" pitchFamily="34" charset="0"/>
                <a:cs typeface="MS PGothic" pitchFamily="34" charset="-128"/>
              </a:rPr>
              <a:t>Install projection screens</a:t>
            </a:r>
          </a:p>
          <a:p>
            <a:pPr lvl="1"/>
            <a:r>
              <a:rPr lang="en-US" altLang="zh-TW" sz="2400" dirty="0" smtClean="0">
                <a:ea typeface="Calibri" pitchFamily="34" charset="0"/>
                <a:cs typeface="MS PGothic" pitchFamily="34" charset="-128"/>
              </a:rPr>
              <a:t>Schedule maintenance</a:t>
            </a:r>
          </a:p>
          <a:p>
            <a:r>
              <a:rPr lang="en-US" altLang="zh-TW" sz="2800" dirty="0" smtClean="0">
                <a:ea typeface="Calibri" pitchFamily="34" charset="0"/>
                <a:cs typeface="MS PGothic" pitchFamily="34" charset="-128"/>
              </a:rPr>
              <a:t>No plan, no strategy, no Committee</a:t>
            </a:r>
          </a:p>
          <a:p>
            <a:endParaRPr lang="en-US" altLang="zh-TW" sz="2800" dirty="0" smtClean="0">
              <a:ea typeface="Calibri" pitchFamily="34" charset="0"/>
              <a:cs typeface="MS PGothic" pitchFamily="34" charset="-128"/>
            </a:endParaRPr>
          </a:p>
          <a:p>
            <a:pPr lvl="1"/>
            <a:endParaRPr lang="en-US" altLang="zh-TW" sz="2400" dirty="0">
              <a:solidFill>
                <a:prstClr val="black"/>
              </a:solidFill>
            </a:endParaRPr>
          </a:p>
          <a:p>
            <a:pPr marL="0" indent="0">
              <a:buNone/>
            </a:pPr>
            <a:endParaRPr lang="en-US" dirty="0"/>
          </a:p>
        </p:txBody>
      </p:sp>
    </p:spTree>
    <p:extLst>
      <p:ext uri="{BB962C8B-B14F-4D97-AF65-F5344CB8AC3E}">
        <p14:creationId xmlns:p14="http://schemas.microsoft.com/office/powerpoint/2010/main" val="26522010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lstStyle/>
          <a:p>
            <a:r>
              <a:rPr lang="en-US" sz="3600" dirty="0" smtClean="0"/>
              <a:t>Learning Environment Services</a:t>
            </a:r>
            <a:endParaRPr lang="en-US" sz="3600" dirty="0"/>
          </a:p>
        </p:txBody>
      </p:sp>
      <p:sp>
        <p:nvSpPr>
          <p:cNvPr id="4" name="Slide Number Placeholder 3"/>
          <p:cNvSpPr>
            <a:spLocks noGrp="1"/>
          </p:cNvSpPr>
          <p:nvPr>
            <p:ph type="sldNum" sz="quarter" idx="12"/>
          </p:nvPr>
        </p:nvSpPr>
        <p:spPr/>
        <p:txBody>
          <a:bodyPr/>
          <a:lstStyle/>
          <a:p>
            <a:pPr>
              <a:defRPr/>
            </a:pPr>
            <a:fld id="{48BBE2BA-1D87-4578-93EB-CAC1CD410BA4}" type="slidenum">
              <a:rPr lang="zh-HK" altLang="en-US" smtClean="0"/>
              <a:pPr>
                <a:defRPr/>
              </a:pPr>
              <a:t>29</a:t>
            </a:fld>
            <a:endParaRPr lang="zh-HK" altLang="en-US" dirty="0"/>
          </a:p>
        </p:txBody>
      </p:sp>
      <p:sp>
        <p:nvSpPr>
          <p:cNvPr id="3" name="Content Placeholder 2"/>
          <p:cNvSpPr>
            <a:spLocks noGrp="1"/>
          </p:cNvSpPr>
          <p:nvPr>
            <p:ph idx="1"/>
          </p:nvPr>
        </p:nvSpPr>
        <p:spPr>
          <a:xfrm>
            <a:off x="457200" y="1828800"/>
            <a:ext cx="8229600" cy="4525963"/>
          </a:xfrm>
        </p:spPr>
        <p:txBody>
          <a:bodyPr/>
          <a:lstStyle/>
          <a:p>
            <a:pPr marL="0" indent="0">
              <a:buNone/>
            </a:pPr>
            <a:r>
              <a:rPr lang="en-US" altLang="zh-TW" sz="2800" dirty="0" smtClean="0">
                <a:ea typeface="Calibri" pitchFamily="34" charset="0"/>
                <a:cs typeface="MS PGothic" pitchFamily="34" charset="-128"/>
              </a:rPr>
              <a:t>Introducing the LES Team</a:t>
            </a:r>
          </a:p>
          <a:p>
            <a:endParaRPr lang="en-US" altLang="zh-TW" sz="2800" dirty="0" smtClean="0">
              <a:ea typeface="Calibri" pitchFamily="34" charset="0"/>
              <a:cs typeface="MS PGothic" pitchFamily="34" charset="-128"/>
            </a:endParaRPr>
          </a:p>
          <a:p>
            <a:r>
              <a:rPr lang="en-US" altLang="zh-TW" sz="2800" dirty="0" smtClean="0">
                <a:ea typeface="Calibri" pitchFamily="34" charset="0"/>
                <a:cs typeface="MS PGothic" pitchFamily="34" charset="-128"/>
              </a:rPr>
              <a:t>In my previous role, this was me….</a:t>
            </a:r>
          </a:p>
          <a:p>
            <a:endParaRPr lang="en-US" altLang="zh-TW" sz="2800" dirty="0" smtClean="0">
              <a:ea typeface="Calibri" pitchFamily="34" charset="0"/>
              <a:cs typeface="MS PGothic" pitchFamily="34" charset="-128"/>
            </a:endParaRPr>
          </a:p>
          <a:p>
            <a:pPr lvl="1"/>
            <a:endParaRPr lang="en-US" altLang="zh-TW" sz="2400" dirty="0">
              <a:solidFill>
                <a:prstClr val="black"/>
              </a:solidFill>
            </a:endParaRPr>
          </a:p>
          <a:p>
            <a:pPr marL="0" indent="0">
              <a:buNone/>
            </a:pPr>
            <a:endParaRPr lang="en-US"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020" y="0"/>
            <a:ext cx="9144000" cy="6858000"/>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17" y="0"/>
            <a:ext cx="9144000" cy="6858000"/>
          </a:xfrm>
          <a:prstGeom prst="rect">
            <a:avLst/>
          </a:prstGeom>
        </p:spPr>
      </p:pic>
    </p:spTree>
    <p:extLst>
      <p:ext uri="{BB962C8B-B14F-4D97-AF65-F5344CB8AC3E}">
        <p14:creationId xmlns:p14="http://schemas.microsoft.com/office/powerpoint/2010/main" val="2953108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2438400"/>
            <a:ext cx="8610600" cy="1500187"/>
          </a:xfrm>
        </p:spPr>
        <p:txBody>
          <a:bodyPr anchor="ctr"/>
          <a:lstStyle/>
          <a:p>
            <a:pPr algn="ctr"/>
            <a:r>
              <a:rPr lang="en-US" sz="4400" dirty="0" smtClean="0">
                <a:solidFill>
                  <a:schemeClr val="tx1"/>
                </a:solidFill>
              </a:rPr>
              <a:t>The Physical Learning Environment</a:t>
            </a:r>
          </a:p>
          <a:p>
            <a:pPr algn="ctr"/>
            <a:r>
              <a:rPr lang="en-US" sz="4400" dirty="0" smtClean="0">
                <a:solidFill>
                  <a:schemeClr val="tx1"/>
                </a:solidFill>
              </a:rPr>
              <a:t>(Classrooms/Lecture Theatres)</a:t>
            </a:r>
            <a:endParaRPr lang="en-US" sz="4400" dirty="0">
              <a:solidFill>
                <a:schemeClr val="tx1"/>
              </a:solidFill>
            </a:endParaRPr>
          </a:p>
        </p:txBody>
      </p:sp>
      <p:sp>
        <p:nvSpPr>
          <p:cNvPr id="4" name="Slide Number Placeholder 3"/>
          <p:cNvSpPr>
            <a:spLocks noGrp="1"/>
          </p:cNvSpPr>
          <p:nvPr>
            <p:ph type="sldNum" sz="quarter" idx="12"/>
          </p:nvPr>
        </p:nvSpPr>
        <p:spPr/>
        <p:txBody>
          <a:bodyPr/>
          <a:lstStyle/>
          <a:p>
            <a:pPr>
              <a:defRPr/>
            </a:pPr>
            <a:fld id="{A0F09FEE-6792-45A9-BF44-B871E1F849B7}" type="slidenum">
              <a:rPr lang="zh-HK" altLang="en-US" smtClean="0"/>
              <a:pPr>
                <a:defRPr/>
              </a:pPr>
              <a:t>30</a:t>
            </a:fld>
            <a:endParaRPr lang="zh-HK" altLang="en-US"/>
          </a:p>
        </p:txBody>
      </p:sp>
    </p:spTree>
    <p:extLst>
      <p:ext uri="{BB962C8B-B14F-4D97-AF65-F5344CB8AC3E}">
        <p14:creationId xmlns:p14="http://schemas.microsoft.com/office/powerpoint/2010/main" val="10715214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6" name="Picture 2" descr="http://www.its.hku.hk/sites/default/files/news/2013apr/study-carrels.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998230" y="4343400"/>
            <a:ext cx="1777470" cy="2149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2" name="Title 1"/>
          <p:cNvSpPr>
            <a:spLocks noGrp="1"/>
          </p:cNvSpPr>
          <p:nvPr>
            <p:ph type="title"/>
          </p:nvPr>
        </p:nvSpPr>
        <p:spPr>
          <a:xfrm>
            <a:off x="457200" y="731520"/>
            <a:ext cx="8229600" cy="1143000"/>
          </a:xfrm>
        </p:spPr>
        <p:txBody>
          <a:bodyPr/>
          <a:lstStyle/>
          <a:p>
            <a:r>
              <a:rPr lang="en-US" altLang="zh-TW" dirty="0" smtClean="0"/>
              <a:t>Chi </a:t>
            </a:r>
            <a:r>
              <a:rPr lang="en-US" altLang="zh-TW" dirty="0" err="1" smtClean="0"/>
              <a:t>Wah</a:t>
            </a:r>
            <a:r>
              <a:rPr lang="en-US" altLang="zh-TW" dirty="0" smtClean="0"/>
              <a:t> Learning Commons</a:t>
            </a:r>
          </a:p>
        </p:txBody>
      </p:sp>
      <p:sp>
        <p:nvSpPr>
          <p:cNvPr id="35843" name="Slide Number Placeholder 2"/>
          <p:cNvSpPr>
            <a:spLocks noGrp="1"/>
          </p:cNvSpPr>
          <p:nvPr>
            <p:ph type="sldNum" sz="quarter" idx="12"/>
          </p:nvPr>
        </p:nvSpPr>
        <p:spPr/>
        <p:txBody>
          <a:bodyPr/>
          <a:lstStyle>
            <a:lvl1pPr eaLnBrk="0" hangingPunct="0">
              <a:defRPr kumimoji="1">
                <a:solidFill>
                  <a:schemeClr val="tx1"/>
                </a:solidFill>
                <a:latin typeface="Calibri" pitchFamily="34" charset="0"/>
                <a:ea typeface="PMingLiU" pitchFamily="18" charset="-120"/>
              </a:defRPr>
            </a:lvl1pPr>
            <a:lvl2pPr marL="742950" indent="-285750" eaLnBrk="0" hangingPunct="0">
              <a:defRPr kumimoji="1">
                <a:solidFill>
                  <a:schemeClr val="tx1"/>
                </a:solidFill>
                <a:latin typeface="Calibri" pitchFamily="34" charset="0"/>
                <a:ea typeface="PMingLiU" pitchFamily="18" charset="-120"/>
              </a:defRPr>
            </a:lvl2pPr>
            <a:lvl3pPr marL="1143000" indent="-228600" eaLnBrk="0" hangingPunct="0">
              <a:defRPr kumimoji="1">
                <a:solidFill>
                  <a:schemeClr val="tx1"/>
                </a:solidFill>
                <a:latin typeface="Calibri" pitchFamily="34" charset="0"/>
                <a:ea typeface="PMingLiU" pitchFamily="18" charset="-120"/>
              </a:defRPr>
            </a:lvl3pPr>
            <a:lvl4pPr marL="1600200" indent="-228600" eaLnBrk="0" hangingPunct="0">
              <a:defRPr kumimoji="1">
                <a:solidFill>
                  <a:schemeClr val="tx1"/>
                </a:solidFill>
                <a:latin typeface="Calibri" pitchFamily="34" charset="0"/>
                <a:ea typeface="PMingLiU" pitchFamily="18" charset="-120"/>
              </a:defRPr>
            </a:lvl4pPr>
            <a:lvl5pPr marL="2057400" indent="-228600" eaLnBrk="0" hangingPunct="0">
              <a:defRPr kumimoji="1">
                <a:solidFill>
                  <a:schemeClr val="tx1"/>
                </a:solidFill>
                <a:latin typeface="Calibri" pitchFamily="34" charset="0"/>
                <a:ea typeface="PMingLiU" pitchFamily="18" charset="-120"/>
              </a:defRPr>
            </a:lvl5pPr>
            <a:lvl6pPr marL="2514600" indent="-228600" eaLnBrk="0" fontAlgn="base" hangingPunct="0">
              <a:spcBef>
                <a:spcPct val="0"/>
              </a:spcBef>
              <a:spcAft>
                <a:spcPct val="0"/>
              </a:spcAft>
              <a:defRPr kumimoji="1">
                <a:solidFill>
                  <a:schemeClr val="tx1"/>
                </a:solidFill>
                <a:latin typeface="Calibri" pitchFamily="34" charset="0"/>
                <a:ea typeface="PMingLiU" pitchFamily="18" charset="-120"/>
              </a:defRPr>
            </a:lvl6pPr>
            <a:lvl7pPr marL="2971800" indent="-228600" eaLnBrk="0" fontAlgn="base" hangingPunct="0">
              <a:spcBef>
                <a:spcPct val="0"/>
              </a:spcBef>
              <a:spcAft>
                <a:spcPct val="0"/>
              </a:spcAft>
              <a:defRPr kumimoji="1">
                <a:solidFill>
                  <a:schemeClr val="tx1"/>
                </a:solidFill>
                <a:latin typeface="Calibri" pitchFamily="34" charset="0"/>
                <a:ea typeface="PMingLiU" pitchFamily="18" charset="-120"/>
              </a:defRPr>
            </a:lvl7pPr>
            <a:lvl8pPr marL="3429000" indent="-228600" eaLnBrk="0" fontAlgn="base" hangingPunct="0">
              <a:spcBef>
                <a:spcPct val="0"/>
              </a:spcBef>
              <a:spcAft>
                <a:spcPct val="0"/>
              </a:spcAft>
              <a:defRPr kumimoji="1">
                <a:solidFill>
                  <a:schemeClr val="tx1"/>
                </a:solidFill>
                <a:latin typeface="Calibri" pitchFamily="34" charset="0"/>
                <a:ea typeface="PMingLiU" pitchFamily="18" charset="-120"/>
              </a:defRPr>
            </a:lvl8pPr>
            <a:lvl9pPr marL="3886200" indent="-228600" eaLnBrk="0" fontAlgn="base" hangingPunct="0">
              <a:spcBef>
                <a:spcPct val="0"/>
              </a:spcBef>
              <a:spcAft>
                <a:spcPct val="0"/>
              </a:spcAft>
              <a:defRPr kumimoji="1">
                <a:solidFill>
                  <a:schemeClr val="tx1"/>
                </a:solidFill>
                <a:latin typeface="Calibri" pitchFamily="34" charset="0"/>
                <a:ea typeface="PMingLiU" pitchFamily="18" charset="-120"/>
              </a:defRPr>
            </a:lvl9pPr>
          </a:lstStyle>
          <a:p>
            <a:fld id="{B4F74889-5FB0-43B7-B222-A4027435B47E}" type="slidenum">
              <a:rPr lang="zh-HK" altLang="en-US" smtClean="0"/>
              <a:pPr/>
              <a:t>31</a:t>
            </a:fld>
            <a:endParaRPr lang="zh-HK" altLang="en-US"/>
          </a:p>
        </p:txBody>
      </p:sp>
      <p:pic>
        <p:nvPicPr>
          <p:cNvPr id="35844" name="Picture 6" descr="http://www.its.hku.hk/sites/default/files/news/2013apr/interior-lighting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51600" y="1915849"/>
            <a:ext cx="2324100" cy="310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4" descr="http://www.its.hku.hk/sites/default/files/news/2013apr/indoor-plant.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440626" y="4118011"/>
            <a:ext cx="1846662" cy="237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ontent Placeholder 3"/>
          <p:cNvSpPr txBox="1">
            <a:spLocks/>
          </p:cNvSpPr>
          <p:nvPr/>
        </p:nvSpPr>
        <p:spPr>
          <a:xfrm>
            <a:off x="304800" y="1881982"/>
            <a:ext cx="4784725" cy="4252912"/>
          </a:xfrm>
          <a:prstGeom prst="rect">
            <a:avLst/>
          </a:prstGeom>
        </p:spPr>
        <p:txBody>
          <a:bodyPr/>
          <a:lstStyle>
            <a:lvl1pPr marL="342900" indent="-342900" eaLnBrk="0" hangingPunct="0">
              <a:defRPr kumimoji="1">
                <a:solidFill>
                  <a:schemeClr val="tx1"/>
                </a:solidFill>
                <a:latin typeface="Calibri" pitchFamily="34" charset="0"/>
                <a:ea typeface="PMingLiU" pitchFamily="18" charset="-120"/>
              </a:defRPr>
            </a:lvl1pPr>
            <a:lvl2pPr marL="742950" indent="-285750" eaLnBrk="0" hangingPunct="0">
              <a:defRPr kumimoji="1">
                <a:solidFill>
                  <a:schemeClr val="tx1"/>
                </a:solidFill>
                <a:latin typeface="Calibri" pitchFamily="34" charset="0"/>
                <a:ea typeface="PMingLiU" pitchFamily="18" charset="-120"/>
              </a:defRPr>
            </a:lvl2pPr>
            <a:lvl3pPr marL="1143000" indent="-228600" eaLnBrk="0" hangingPunct="0">
              <a:defRPr kumimoji="1">
                <a:solidFill>
                  <a:schemeClr val="tx1"/>
                </a:solidFill>
                <a:latin typeface="Calibri" pitchFamily="34" charset="0"/>
                <a:ea typeface="PMingLiU" pitchFamily="18" charset="-120"/>
              </a:defRPr>
            </a:lvl3pPr>
            <a:lvl4pPr marL="1600200" indent="-228600" eaLnBrk="0" hangingPunct="0">
              <a:defRPr kumimoji="1">
                <a:solidFill>
                  <a:schemeClr val="tx1"/>
                </a:solidFill>
                <a:latin typeface="Calibri" pitchFamily="34" charset="0"/>
                <a:ea typeface="PMingLiU" pitchFamily="18" charset="-120"/>
              </a:defRPr>
            </a:lvl4pPr>
            <a:lvl5pPr marL="2057400" indent="-228600" eaLnBrk="0" hangingPunct="0">
              <a:defRPr kumimoji="1">
                <a:solidFill>
                  <a:schemeClr val="tx1"/>
                </a:solidFill>
                <a:latin typeface="Calibri" pitchFamily="34" charset="0"/>
                <a:ea typeface="PMingLiU" pitchFamily="18" charset="-120"/>
              </a:defRPr>
            </a:lvl5pPr>
            <a:lvl6pPr marL="2514600" indent="-228600" eaLnBrk="0" fontAlgn="base" hangingPunct="0">
              <a:spcBef>
                <a:spcPct val="0"/>
              </a:spcBef>
              <a:spcAft>
                <a:spcPct val="0"/>
              </a:spcAft>
              <a:defRPr kumimoji="1">
                <a:solidFill>
                  <a:schemeClr val="tx1"/>
                </a:solidFill>
                <a:latin typeface="Calibri" pitchFamily="34" charset="0"/>
                <a:ea typeface="PMingLiU" pitchFamily="18" charset="-120"/>
              </a:defRPr>
            </a:lvl6pPr>
            <a:lvl7pPr marL="2971800" indent="-228600" eaLnBrk="0" fontAlgn="base" hangingPunct="0">
              <a:spcBef>
                <a:spcPct val="0"/>
              </a:spcBef>
              <a:spcAft>
                <a:spcPct val="0"/>
              </a:spcAft>
              <a:defRPr kumimoji="1">
                <a:solidFill>
                  <a:schemeClr val="tx1"/>
                </a:solidFill>
                <a:latin typeface="Calibri" pitchFamily="34" charset="0"/>
                <a:ea typeface="PMingLiU" pitchFamily="18" charset="-120"/>
              </a:defRPr>
            </a:lvl7pPr>
            <a:lvl8pPr marL="3429000" indent="-228600" eaLnBrk="0" fontAlgn="base" hangingPunct="0">
              <a:spcBef>
                <a:spcPct val="0"/>
              </a:spcBef>
              <a:spcAft>
                <a:spcPct val="0"/>
              </a:spcAft>
              <a:defRPr kumimoji="1">
                <a:solidFill>
                  <a:schemeClr val="tx1"/>
                </a:solidFill>
                <a:latin typeface="Calibri" pitchFamily="34" charset="0"/>
                <a:ea typeface="PMingLiU" pitchFamily="18" charset="-120"/>
              </a:defRPr>
            </a:lvl8pPr>
            <a:lvl9pPr marL="3886200" indent="-228600" eaLnBrk="0" fontAlgn="base" hangingPunct="0">
              <a:spcBef>
                <a:spcPct val="0"/>
              </a:spcBef>
              <a:spcAft>
                <a:spcPct val="0"/>
              </a:spcAft>
              <a:defRPr kumimoji="1">
                <a:solidFill>
                  <a:schemeClr val="tx1"/>
                </a:solidFill>
                <a:latin typeface="Calibri" pitchFamily="34" charset="0"/>
                <a:ea typeface="PMingLiU" pitchFamily="18" charset="-120"/>
              </a:defRPr>
            </a:lvl9pPr>
          </a:lstStyle>
          <a:p>
            <a:pPr marL="457200" indent="-457200">
              <a:spcBef>
                <a:spcPct val="20000"/>
              </a:spcBef>
              <a:buFont typeface="Arial" pitchFamily="34" charset="0"/>
              <a:buChar char="•"/>
            </a:pPr>
            <a:r>
              <a:rPr kumimoji="0" lang="en-US" altLang="zh-TW" sz="3200" dirty="0"/>
              <a:t>6,000 m</a:t>
            </a:r>
            <a:r>
              <a:rPr kumimoji="0" lang="en-US" altLang="zh-TW" sz="3200" baseline="30000" dirty="0"/>
              <a:t>2</a:t>
            </a:r>
            <a:r>
              <a:rPr kumimoji="0" lang="en-US" altLang="zh-TW" sz="3200" dirty="0"/>
              <a:t> on two floors</a:t>
            </a:r>
          </a:p>
          <a:p>
            <a:pPr marL="457200" indent="-457200">
              <a:spcBef>
                <a:spcPct val="20000"/>
              </a:spcBef>
              <a:buFont typeface="Arial" pitchFamily="34" charset="0"/>
              <a:buChar char="•"/>
            </a:pPr>
            <a:r>
              <a:rPr kumimoji="0" lang="en-US" altLang="zh-TW" sz="3200" dirty="0"/>
              <a:t>1,500 seats</a:t>
            </a:r>
          </a:p>
          <a:p>
            <a:pPr marL="457200" indent="-457200">
              <a:spcBef>
                <a:spcPct val="20000"/>
              </a:spcBef>
              <a:buFont typeface="Arial" pitchFamily="34" charset="0"/>
              <a:buChar char="•"/>
            </a:pPr>
            <a:r>
              <a:rPr kumimoji="0" lang="en-US" altLang="zh-TW" sz="3200" dirty="0"/>
              <a:t>A variety of spaces</a:t>
            </a:r>
          </a:p>
          <a:p>
            <a:pPr lvl="1">
              <a:spcBef>
                <a:spcPct val="20000"/>
              </a:spcBef>
              <a:buFont typeface="Arial" pitchFamily="34" charset="0"/>
              <a:buChar char="–"/>
            </a:pPr>
            <a:r>
              <a:rPr kumimoji="0" lang="en-US" altLang="zh-TW" sz="2800" dirty="0"/>
              <a:t>Individual stations and flexible group work tables</a:t>
            </a:r>
          </a:p>
          <a:p>
            <a:pPr lvl="1">
              <a:spcBef>
                <a:spcPct val="20000"/>
              </a:spcBef>
              <a:buFont typeface="Arial" pitchFamily="34" charset="0"/>
              <a:buChar char="–"/>
            </a:pPr>
            <a:r>
              <a:rPr kumimoji="0" lang="en-US" altLang="zh-TW" sz="2800" dirty="0"/>
              <a:t>Group study rooms</a:t>
            </a:r>
          </a:p>
          <a:p>
            <a:pPr lvl="1">
              <a:spcBef>
                <a:spcPct val="20000"/>
              </a:spcBef>
              <a:buFont typeface="Arial" pitchFamily="34" charset="0"/>
              <a:buChar char="–"/>
            </a:pPr>
            <a:r>
              <a:rPr kumimoji="0" lang="en-US" altLang="zh-TW" sz="2800" dirty="0"/>
              <a:t>Quiet reading </a:t>
            </a:r>
            <a:r>
              <a:rPr kumimoji="0" lang="en-US" altLang="zh-TW" sz="2800" dirty="0" smtClean="0"/>
              <a:t>rooms</a:t>
            </a:r>
          </a:p>
          <a:p>
            <a:pPr marL="457200" indent="-457200">
              <a:spcBef>
                <a:spcPct val="20000"/>
              </a:spcBef>
              <a:buFont typeface="Arial" panose="020B0604020202020204" pitchFamily="34" charset="0"/>
              <a:buChar char="•"/>
            </a:pPr>
            <a:r>
              <a:rPr kumimoji="0" lang="en-US" altLang="zh-TW" sz="3200" dirty="0" smtClean="0"/>
              <a:t>Support and Services</a:t>
            </a:r>
            <a:endParaRPr kumimoji="0" lang="en-US" altLang="zh-TW" sz="3200" dirty="0"/>
          </a:p>
          <a:p>
            <a:pPr marL="914400" lvl="1" indent="-457200">
              <a:spcBef>
                <a:spcPct val="20000"/>
              </a:spcBef>
              <a:buFont typeface="Arial" panose="020B0604020202020204" pitchFamily="34" charset="0"/>
              <a:buChar char="•"/>
            </a:pPr>
            <a:endParaRPr kumimoji="0" lang="en-US" altLang="zh-TW" sz="2800" dirty="0"/>
          </a:p>
        </p:txBody>
      </p:sp>
      <p:pic>
        <p:nvPicPr>
          <p:cNvPr id="8" name="Picture 7" descr="New Curriculum, New Campus"/>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461933" y="2577536"/>
            <a:ext cx="2502430" cy="154047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6362045"/>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noChangeAspect="1"/>
          </p:cNvGrpSpPr>
          <p:nvPr/>
        </p:nvGrpSpPr>
        <p:grpSpPr>
          <a:xfrm>
            <a:off x="804038" y="1600200"/>
            <a:ext cx="7488372" cy="5029200"/>
            <a:chOff x="250976" y="541338"/>
            <a:chExt cx="8793162" cy="5905500"/>
          </a:xfrm>
        </p:grpSpPr>
        <p:pic>
          <p:nvPicPr>
            <p:cNvPr id="43010" name="Picture 2" descr="zoning copy"/>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0976" y="541338"/>
              <a:ext cx="8793162" cy="5905500"/>
            </a:xfrm>
            <a:prstGeom prst="rect">
              <a:avLst/>
            </a:prstGeom>
            <a:noFill/>
            <a:ln w="9525">
              <a:noFill/>
              <a:miter lim="800000"/>
              <a:headEnd/>
              <a:tailEnd/>
            </a:ln>
          </p:spPr>
        </p:pic>
        <p:sp>
          <p:nvSpPr>
            <p:cNvPr id="804878" name="Rectangle 14"/>
            <p:cNvSpPr>
              <a:spLocks noChangeArrowheads="1"/>
            </p:cNvSpPr>
            <p:nvPr/>
          </p:nvSpPr>
          <p:spPr bwMode="auto">
            <a:xfrm>
              <a:off x="1406525" y="1057275"/>
              <a:ext cx="404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0000"/>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TW" sz="2400">
                  <a:solidFill>
                    <a:srgbClr val="FF0000"/>
                  </a:solidFill>
                  <a:effectLst>
                    <a:outerShdw blurRad="38100" dist="38100" dir="2700000" algn="tl">
                      <a:srgbClr val="000000"/>
                    </a:outerShdw>
                  </a:effectLst>
                  <a:ea typeface="新細明體" pitchFamily="18" charset="-120"/>
                </a:rPr>
                <a:t>A</a:t>
              </a:r>
            </a:p>
          </p:txBody>
        </p:sp>
        <p:sp>
          <p:nvSpPr>
            <p:cNvPr id="804879" name="Rectangle 15"/>
            <p:cNvSpPr>
              <a:spLocks noChangeArrowheads="1"/>
            </p:cNvSpPr>
            <p:nvPr/>
          </p:nvSpPr>
          <p:spPr bwMode="auto">
            <a:xfrm>
              <a:off x="2676525" y="2174875"/>
              <a:ext cx="404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0000"/>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TW" sz="2400" dirty="0">
                  <a:solidFill>
                    <a:srgbClr val="FF0000"/>
                  </a:solidFill>
                  <a:effectLst>
                    <a:outerShdw blurRad="38100" dist="38100" dir="2700000" algn="tl">
                      <a:srgbClr val="000000"/>
                    </a:outerShdw>
                  </a:effectLst>
                  <a:ea typeface="新細明體" pitchFamily="18" charset="-120"/>
                </a:rPr>
                <a:t>B</a:t>
              </a:r>
            </a:p>
          </p:txBody>
        </p:sp>
        <p:sp>
          <p:nvSpPr>
            <p:cNvPr id="804880" name="Rectangle 16"/>
            <p:cNvSpPr>
              <a:spLocks noChangeArrowheads="1"/>
            </p:cNvSpPr>
            <p:nvPr/>
          </p:nvSpPr>
          <p:spPr bwMode="auto">
            <a:xfrm>
              <a:off x="5381625" y="2606675"/>
              <a:ext cx="404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0000"/>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TW" sz="2400">
                  <a:solidFill>
                    <a:srgbClr val="FF0000"/>
                  </a:solidFill>
                  <a:effectLst>
                    <a:outerShdw blurRad="38100" dist="38100" dir="2700000" algn="tl">
                      <a:srgbClr val="000000"/>
                    </a:outerShdw>
                  </a:effectLst>
                  <a:ea typeface="新細明體" pitchFamily="18" charset="-120"/>
                </a:rPr>
                <a:t>C</a:t>
              </a:r>
            </a:p>
          </p:txBody>
        </p:sp>
        <p:sp>
          <p:nvSpPr>
            <p:cNvPr id="804881" name="Rectangle 17"/>
            <p:cNvSpPr>
              <a:spLocks noChangeArrowheads="1"/>
            </p:cNvSpPr>
            <p:nvPr/>
          </p:nvSpPr>
          <p:spPr bwMode="auto">
            <a:xfrm>
              <a:off x="4835525" y="4219575"/>
              <a:ext cx="404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0000"/>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TW" sz="2400">
                  <a:solidFill>
                    <a:srgbClr val="FF0000"/>
                  </a:solidFill>
                  <a:effectLst>
                    <a:outerShdw blurRad="38100" dist="38100" dir="2700000" algn="tl">
                      <a:srgbClr val="000000"/>
                    </a:outerShdw>
                  </a:effectLst>
                  <a:ea typeface="新細明體" pitchFamily="18" charset="-120"/>
                </a:rPr>
                <a:t>D</a:t>
              </a:r>
            </a:p>
          </p:txBody>
        </p:sp>
        <p:sp>
          <p:nvSpPr>
            <p:cNvPr id="804882" name="Rectangle 18"/>
            <p:cNvSpPr>
              <a:spLocks noChangeArrowheads="1"/>
            </p:cNvSpPr>
            <p:nvPr/>
          </p:nvSpPr>
          <p:spPr bwMode="auto">
            <a:xfrm>
              <a:off x="7210425" y="5108575"/>
              <a:ext cx="387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0000"/>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TW" sz="2400">
                  <a:solidFill>
                    <a:srgbClr val="FF0000"/>
                  </a:solidFill>
                  <a:effectLst>
                    <a:outerShdw blurRad="38100" dist="38100" dir="2700000" algn="tl">
                      <a:srgbClr val="000000"/>
                    </a:outerShdw>
                  </a:effectLst>
                  <a:ea typeface="新細明體" pitchFamily="18" charset="-120"/>
                </a:rPr>
                <a:t>E</a:t>
              </a:r>
            </a:p>
          </p:txBody>
        </p:sp>
      </p:grpSp>
      <p:sp>
        <p:nvSpPr>
          <p:cNvPr id="4" name="Title 3"/>
          <p:cNvSpPr>
            <a:spLocks noGrp="1"/>
          </p:cNvSpPr>
          <p:nvPr>
            <p:ph type="title"/>
          </p:nvPr>
        </p:nvSpPr>
        <p:spPr>
          <a:xfrm>
            <a:off x="457200" y="731520"/>
            <a:ext cx="8229600" cy="1143000"/>
          </a:xfrm>
        </p:spPr>
        <p:txBody>
          <a:bodyPr/>
          <a:lstStyle/>
          <a:p>
            <a:r>
              <a:rPr lang="en-US" dirty="0" smtClean="0"/>
              <a:t>Chi </a:t>
            </a:r>
            <a:r>
              <a:rPr lang="en-US" dirty="0" err="1" smtClean="0"/>
              <a:t>Wah</a:t>
            </a:r>
            <a:r>
              <a:rPr lang="en-US" dirty="0" smtClean="0"/>
              <a:t> Learning Commons 1/F</a:t>
            </a:r>
            <a:endParaRPr lang="en-US" dirty="0"/>
          </a:p>
        </p:txBody>
      </p:sp>
    </p:spTree>
    <p:extLst>
      <p:ext uri="{BB962C8B-B14F-4D97-AF65-F5344CB8AC3E}">
        <p14:creationId xmlns:p14="http://schemas.microsoft.com/office/powerpoint/2010/main" val="17588230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Screen Clippi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4400" y="1905000"/>
            <a:ext cx="7417046" cy="4165739"/>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457200" y="731520"/>
            <a:ext cx="8229600" cy="1143000"/>
          </a:xfrm>
        </p:spPr>
        <p:txBody>
          <a:bodyPr/>
          <a:lstStyle/>
          <a:p>
            <a:r>
              <a:rPr lang="en-US" dirty="0" smtClean="0"/>
              <a:t>The Oval</a:t>
            </a:r>
            <a:endParaRPr lang="en-US" dirty="0"/>
          </a:p>
        </p:txBody>
      </p:sp>
      <p:sp>
        <p:nvSpPr>
          <p:cNvPr id="3" name="Slide Number Placeholder 2"/>
          <p:cNvSpPr>
            <a:spLocks noGrp="1"/>
          </p:cNvSpPr>
          <p:nvPr>
            <p:ph type="sldNum" sz="quarter" idx="12"/>
          </p:nvPr>
        </p:nvSpPr>
        <p:spPr/>
        <p:txBody>
          <a:bodyPr/>
          <a:lstStyle/>
          <a:p>
            <a:pPr>
              <a:defRPr/>
            </a:pPr>
            <a:fld id="{E6A125BB-BAD5-4988-AF6E-8A922607BEFA}" type="slidenum">
              <a:rPr lang="zh-HK" altLang="en-US" smtClean="0"/>
              <a:pPr>
                <a:defRPr/>
              </a:pPr>
              <a:t>33</a:t>
            </a:fld>
            <a:endParaRPr lang="zh-HK" altLang="en-US"/>
          </a:p>
        </p:txBody>
      </p:sp>
    </p:spTree>
    <p:extLst>
      <p:ext uri="{BB962C8B-B14F-4D97-AF65-F5344CB8AC3E}">
        <p14:creationId xmlns:p14="http://schemas.microsoft.com/office/powerpoint/2010/main" val="29661694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2"/>
          <p:cNvGrpSpPr>
            <a:grpSpLocks/>
          </p:cNvGrpSpPr>
          <p:nvPr/>
        </p:nvGrpSpPr>
        <p:grpSpPr bwMode="auto">
          <a:xfrm>
            <a:off x="1476375" y="1773238"/>
            <a:ext cx="6315075" cy="4511675"/>
            <a:chOff x="1247124" y="1321002"/>
            <a:chExt cx="6544344" cy="4964496"/>
          </a:xfrm>
        </p:grpSpPr>
        <p:pic>
          <p:nvPicPr>
            <p:cNvPr id="34821" name="Picture 2" descr="E:\Innovative classrooms\CPD-LG.61-62\IMG-20121117-WA0026.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47124" y="1340768"/>
              <a:ext cx="3219468" cy="241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3" descr="E:\Innovative classrooms\CPD-LG.61-62\IMG-20121117-WA0028.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47124" y="3870897"/>
              <a:ext cx="3219468" cy="241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4" descr="E:\Innovative classrooms\CPD-LG.61-62\IMG-20121117-WA0030.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000" y="3861048"/>
              <a:ext cx="3219468" cy="241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5" descr="E:\Innovative classrooms\CPD-LG.61-62\IMG-20121117-WA0035.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572000" y="1321002"/>
              <a:ext cx="3219468" cy="241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4819" name="Title 1"/>
          <p:cNvSpPr txBox="1">
            <a:spLocks/>
          </p:cNvSpPr>
          <p:nvPr/>
        </p:nvSpPr>
        <p:spPr bwMode="auto">
          <a:xfrm>
            <a:off x="250825" y="687388"/>
            <a:ext cx="86423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a:solidFill>
                  <a:schemeClr val="tx1"/>
                </a:solidFill>
                <a:latin typeface="Calibri" pitchFamily="34" charset="0"/>
                <a:ea typeface="PMingLiU" pitchFamily="18" charset="-120"/>
              </a:defRPr>
            </a:lvl1pPr>
            <a:lvl2pPr marL="742950" indent="-285750" eaLnBrk="0" hangingPunct="0">
              <a:defRPr kumimoji="1">
                <a:solidFill>
                  <a:schemeClr val="tx1"/>
                </a:solidFill>
                <a:latin typeface="Calibri" pitchFamily="34" charset="0"/>
                <a:ea typeface="PMingLiU" pitchFamily="18" charset="-120"/>
              </a:defRPr>
            </a:lvl2pPr>
            <a:lvl3pPr marL="1143000" indent="-228600" eaLnBrk="0" hangingPunct="0">
              <a:defRPr kumimoji="1">
                <a:solidFill>
                  <a:schemeClr val="tx1"/>
                </a:solidFill>
                <a:latin typeface="Calibri" pitchFamily="34" charset="0"/>
                <a:ea typeface="PMingLiU" pitchFamily="18" charset="-120"/>
              </a:defRPr>
            </a:lvl3pPr>
            <a:lvl4pPr marL="1600200" indent="-228600" eaLnBrk="0" hangingPunct="0">
              <a:defRPr kumimoji="1">
                <a:solidFill>
                  <a:schemeClr val="tx1"/>
                </a:solidFill>
                <a:latin typeface="Calibri" pitchFamily="34" charset="0"/>
                <a:ea typeface="PMingLiU" pitchFamily="18" charset="-120"/>
              </a:defRPr>
            </a:lvl4pPr>
            <a:lvl5pPr marL="2057400" indent="-228600" eaLnBrk="0" hangingPunct="0">
              <a:defRPr kumimoji="1">
                <a:solidFill>
                  <a:schemeClr val="tx1"/>
                </a:solidFill>
                <a:latin typeface="Calibri" pitchFamily="34" charset="0"/>
                <a:ea typeface="PMingLiU" pitchFamily="18" charset="-120"/>
              </a:defRPr>
            </a:lvl5pPr>
            <a:lvl6pPr marL="2514600" indent="-228600" eaLnBrk="0" fontAlgn="base" hangingPunct="0">
              <a:spcBef>
                <a:spcPct val="0"/>
              </a:spcBef>
              <a:spcAft>
                <a:spcPct val="0"/>
              </a:spcAft>
              <a:defRPr kumimoji="1">
                <a:solidFill>
                  <a:schemeClr val="tx1"/>
                </a:solidFill>
                <a:latin typeface="Calibri" pitchFamily="34" charset="0"/>
                <a:ea typeface="PMingLiU" pitchFamily="18" charset="-120"/>
              </a:defRPr>
            </a:lvl6pPr>
            <a:lvl7pPr marL="2971800" indent="-228600" eaLnBrk="0" fontAlgn="base" hangingPunct="0">
              <a:spcBef>
                <a:spcPct val="0"/>
              </a:spcBef>
              <a:spcAft>
                <a:spcPct val="0"/>
              </a:spcAft>
              <a:defRPr kumimoji="1">
                <a:solidFill>
                  <a:schemeClr val="tx1"/>
                </a:solidFill>
                <a:latin typeface="Calibri" pitchFamily="34" charset="0"/>
                <a:ea typeface="PMingLiU" pitchFamily="18" charset="-120"/>
              </a:defRPr>
            </a:lvl7pPr>
            <a:lvl8pPr marL="3429000" indent="-228600" eaLnBrk="0" fontAlgn="base" hangingPunct="0">
              <a:spcBef>
                <a:spcPct val="0"/>
              </a:spcBef>
              <a:spcAft>
                <a:spcPct val="0"/>
              </a:spcAft>
              <a:defRPr kumimoji="1">
                <a:solidFill>
                  <a:schemeClr val="tx1"/>
                </a:solidFill>
                <a:latin typeface="Calibri" pitchFamily="34" charset="0"/>
                <a:ea typeface="PMingLiU" pitchFamily="18" charset="-120"/>
              </a:defRPr>
            </a:lvl8pPr>
            <a:lvl9pPr marL="3886200" indent="-228600" eaLnBrk="0" fontAlgn="base" hangingPunct="0">
              <a:spcBef>
                <a:spcPct val="0"/>
              </a:spcBef>
              <a:spcAft>
                <a:spcPct val="0"/>
              </a:spcAft>
              <a:defRPr kumimoji="1">
                <a:solidFill>
                  <a:schemeClr val="tx1"/>
                </a:solidFill>
                <a:latin typeface="Calibri" pitchFamily="34" charset="0"/>
                <a:ea typeface="PMingLiU" pitchFamily="18" charset="-120"/>
              </a:defRPr>
            </a:lvl9pPr>
          </a:lstStyle>
          <a:p>
            <a:pPr algn="ctr"/>
            <a:r>
              <a:rPr lang="en-US" altLang="zh-TW" sz="4400" dirty="0"/>
              <a:t>Innovative </a:t>
            </a:r>
            <a:r>
              <a:rPr lang="en-US" altLang="zh-TW" sz="4400" dirty="0" smtClean="0"/>
              <a:t>Classrooms</a:t>
            </a:r>
            <a:endParaRPr lang="en-US" altLang="zh-TW" sz="4400" dirty="0"/>
          </a:p>
        </p:txBody>
      </p:sp>
      <p:sp>
        <p:nvSpPr>
          <p:cNvPr id="34820" name="投影片編號版面配置區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Calibri" pitchFamily="34" charset="0"/>
                <a:ea typeface="PMingLiU" pitchFamily="18" charset="-120"/>
              </a:defRPr>
            </a:lvl1pPr>
            <a:lvl2pPr marL="742950" indent="-285750" eaLnBrk="0" hangingPunct="0">
              <a:defRPr kumimoji="1">
                <a:solidFill>
                  <a:schemeClr val="tx1"/>
                </a:solidFill>
                <a:latin typeface="Calibri" pitchFamily="34" charset="0"/>
                <a:ea typeface="PMingLiU" pitchFamily="18" charset="-120"/>
              </a:defRPr>
            </a:lvl2pPr>
            <a:lvl3pPr marL="1143000" indent="-228600" eaLnBrk="0" hangingPunct="0">
              <a:defRPr kumimoji="1">
                <a:solidFill>
                  <a:schemeClr val="tx1"/>
                </a:solidFill>
                <a:latin typeface="Calibri" pitchFamily="34" charset="0"/>
                <a:ea typeface="PMingLiU" pitchFamily="18" charset="-120"/>
              </a:defRPr>
            </a:lvl3pPr>
            <a:lvl4pPr marL="1600200" indent="-228600" eaLnBrk="0" hangingPunct="0">
              <a:defRPr kumimoji="1">
                <a:solidFill>
                  <a:schemeClr val="tx1"/>
                </a:solidFill>
                <a:latin typeface="Calibri" pitchFamily="34" charset="0"/>
                <a:ea typeface="PMingLiU" pitchFamily="18" charset="-120"/>
              </a:defRPr>
            </a:lvl4pPr>
            <a:lvl5pPr marL="2057400" indent="-228600" eaLnBrk="0" hangingPunct="0">
              <a:defRPr kumimoji="1">
                <a:solidFill>
                  <a:schemeClr val="tx1"/>
                </a:solidFill>
                <a:latin typeface="Calibri" pitchFamily="34" charset="0"/>
                <a:ea typeface="PMingLiU" pitchFamily="18" charset="-120"/>
              </a:defRPr>
            </a:lvl5pPr>
            <a:lvl6pPr marL="2514600" indent="-228600" eaLnBrk="0" fontAlgn="base" hangingPunct="0">
              <a:spcBef>
                <a:spcPct val="0"/>
              </a:spcBef>
              <a:spcAft>
                <a:spcPct val="0"/>
              </a:spcAft>
              <a:defRPr kumimoji="1">
                <a:solidFill>
                  <a:schemeClr val="tx1"/>
                </a:solidFill>
                <a:latin typeface="Calibri" pitchFamily="34" charset="0"/>
                <a:ea typeface="PMingLiU" pitchFamily="18" charset="-120"/>
              </a:defRPr>
            </a:lvl6pPr>
            <a:lvl7pPr marL="2971800" indent="-228600" eaLnBrk="0" fontAlgn="base" hangingPunct="0">
              <a:spcBef>
                <a:spcPct val="0"/>
              </a:spcBef>
              <a:spcAft>
                <a:spcPct val="0"/>
              </a:spcAft>
              <a:defRPr kumimoji="1">
                <a:solidFill>
                  <a:schemeClr val="tx1"/>
                </a:solidFill>
                <a:latin typeface="Calibri" pitchFamily="34" charset="0"/>
                <a:ea typeface="PMingLiU" pitchFamily="18" charset="-120"/>
              </a:defRPr>
            </a:lvl7pPr>
            <a:lvl8pPr marL="3429000" indent="-228600" eaLnBrk="0" fontAlgn="base" hangingPunct="0">
              <a:spcBef>
                <a:spcPct val="0"/>
              </a:spcBef>
              <a:spcAft>
                <a:spcPct val="0"/>
              </a:spcAft>
              <a:defRPr kumimoji="1">
                <a:solidFill>
                  <a:schemeClr val="tx1"/>
                </a:solidFill>
                <a:latin typeface="Calibri" pitchFamily="34" charset="0"/>
                <a:ea typeface="PMingLiU" pitchFamily="18" charset="-120"/>
              </a:defRPr>
            </a:lvl8pPr>
            <a:lvl9pPr marL="3886200" indent="-228600" eaLnBrk="0" fontAlgn="base" hangingPunct="0">
              <a:spcBef>
                <a:spcPct val="0"/>
              </a:spcBef>
              <a:spcAft>
                <a:spcPct val="0"/>
              </a:spcAft>
              <a:defRPr kumimoji="1">
                <a:solidFill>
                  <a:schemeClr val="tx1"/>
                </a:solidFill>
                <a:latin typeface="Calibri" pitchFamily="34" charset="0"/>
                <a:ea typeface="PMingLiU" pitchFamily="18" charset="-120"/>
              </a:defRPr>
            </a:lvl9pPr>
          </a:lstStyle>
          <a:p>
            <a:pPr eaLnBrk="1" hangingPunct="1"/>
            <a:fld id="{048472E6-135B-4C89-BF82-4A801B0F13F5}" type="slidenum">
              <a:rPr kumimoji="0" lang="zh-HK" altLang="en-US">
                <a:solidFill>
                  <a:srgbClr val="898989"/>
                </a:solidFill>
                <a:latin typeface="Trebuchet MS" pitchFamily="34" charset="0"/>
              </a:rPr>
              <a:pPr eaLnBrk="1" hangingPunct="1"/>
              <a:t>34</a:t>
            </a:fld>
            <a:endParaRPr kumimoji="0" lang="zh-HK" altLang="en-US">
              <a:solidFill>
                <a:srgbClr val="898989"/>
              </a:solidFill>
              <a:latin typeface="Trebuchet MS" pitchFamily="34" charset="0"/>
            </a:endParaRPr>
          </a:p>
        </p:txBody>
      </p:sp>
    </p:spTree>
    <p:extLst>
      <p:ext uri="{BB962C8B-B14F-4D97-AF65-F5344CB8AC3E}">
        <p14:creationId xmlns:p14="http://schemas.microsoft.com/office/powerpoint/2010/main" val="4079523818"/>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68313" y="687388"/>
            <a:ext cx="8229600" cy="1143000"/>
          </a:xfrm>
        </p:spPr>
        <p:txBody>
          <a:bodyPr/>
          <a:lstStyle/>
          <a:p>
            <a:r>
              <a:rPr lang="en-US" altLang="zh-TW" dirty="0" smtClean="0"/>
              <a:t>Innovative Classrooms</a:t>
            </a:r>
          </a:p>
        </p:txBody>
      </p:sp>
      <p:grpSp>
        <p:nvGrpSpPr>
          <p:cNvPr id="35843" name="Group 2"/>
          <p:cNvGrpSpPr>
            <a:grpSpLocks/>
          </p:cNvGrpSpPr>
          <p:nvPr/>
        </p:nvGrpSpPr>
        <p:grpSpPr bwMode="auto">
          <a:xfrm>
            <a:off x="1476375" y="1700213"/>
            <a:ext cx="6480175" cy="4805362"/>
            <a:chOff x="899592" y="1322326"/>
            <a:chExt cx="7293432" cy="5470669"/>
          </a:xfrm>
        </p:grpSpPr>
        <p:pic>
          <p:nvPicPr>
            <p:cNvPr id="35845" name="Picture 3" descr="E:\Innovative classrooms\CPD-3.41\IMG_20121117_11132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572000" y="4077227"/>
              <a:ext cx="3621024" cy="2715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Picture 4" descr="E:\Innovative classrooms\CPD-3.41\IMG_20121117_111115.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01355" y="4064558"/>
              <a:ext cx="3621024" cy="2715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7" name="Picture 6" descr="E:\Innovative classrooms\CPD-3.41\IMG_20121117_111222.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99592" y="1322326"/>
              <a:ext cx="3621024" cy="2715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8" name="Picture 7" descr="E:\Innovative classrooms\CPD-3.41\IMG_20121117_111252.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572000" y="1331547"/>
              <a:ext cx="3621024" cy="2715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844" name="投影片編號版面配置區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Calibri" pitchFamily="34" charset="0"/>
                <a:ea typeface="PMingLiU" pitchFamily="18" charset="-120"/>
              </a:defRPr>
            </a:lvl1pPr>
            <a:lvl2pPr marL="742950" indent="-285750" eaLnBrk="0" hangingPunct="0">
              <a:defRPr kumimoji="1">
                <a:solidFill>
                  <a:schemeClr val="tx1"/>
                </a:solidFill>
                <a:latin typeface="Calibri" pitchFamily="34" charset="0"/>
                <a:ea typeface="PMingLiU" pitchFamily="18" charset="-120"/>
              </a:defRPr>
            </a:lvl2pPr>
            <a:lvl3pPr marL="1143000" indent="-228600" eaLnBrk="0" hangingPunct="0">
              <a:defRPr kumimoji="1">
                <a:solidFill>
                  <a:schemeClr val="tx1"/>
                </a:solidFill>
                <a:latin typeface="Calibri" pitchFamily="34" charset="0"/>
                <a:ea typeface="PMingLiU" pitchFamily="18" charset="-120"/>
              </a:defRPr>
            </a:lvl3pPr>
            <a:lvl4pPr marL="1600200" indent="-228600" eaLnBrk="0" hangingPunct="0">
              <a:defRPr kumimoji="1">
                <a:solidFill>
                  <a:schemeClr val="tx1"/>
                </a:solidFill>
                <a:latin typeface="Calibri" pitchFamily="34" charset="0"/>
                <a:ea typeface="PMingLiU" pitchFamily="18" charset="-120"/>
              </a:defRPr>
            </a:lvl4pPr>
            <a:lvl5pPr marL="2057400" indent="-228600" eaLnBrk="0" hangingPunct="0">
              <a:defRPr kumimoji="1">
                <a:solidFill>
                  <a:schemeClr val="tx1"/>
                </a:solidFill>
                <a:latin typeface="Calibri" pitchFamily="34" charset="0"/>
                <a:ea typeface="PMingLiU" pitchFamily="18" charset="-120"/>
              </a:defRPr>
            </a:lvl5pPr>
            <a:lvl6pPr marL="2514600" indent="-228600" eaLnBrk="0" fontAlgn="base" hangingPunct="0">
              <a:spcBef>
                <a:spcPct val="0"/>
              </a:spcBef>
              <a:spcAft>
                <a:spcPct val="0"/>
              </a:spcAft>
              <a:defRPr kumimoji="1">
                <a:solidFill>
                  <a:schemeClr val="tx1"/>
                </a:solidFill>
                <a:latin typeface="Calibri" pitchFamily="34" charset="0"/>
                <a:ea typeface="PMingLiU" pitchFamily="18" charset="-120"/>
              </a:defRPr>
            </a:lvl6pPr>
            <a:lvl7pPr marL="2971800" indent="-228600" eaLnBrk="0" fontAlgn="base" hangingPunct="0">
              <a:spcBef>
                <a:spcPct val="0"/>
              </a:spcBef>
              <a:spcAft>
                <a:spcPct val="0"/>
              </a:spcAft>
              <a:defRPr kumimoji="1">
                <a:solidFill>
                  <a:schemeClr val="tx1"/>
                </a:solidFill>
                <a:latin typeface="Calibri" pitchFamily="34" charset="0"/>
                <a:ea typeface="PMingLiU" pitchFamily="18" charset="-120"/>
              </a:defRPr>
            </a:lvl7pPr>
            <a:lvl8pPr marL="3429000" indent="-228600" eaLnBrk="0" fontAlgn="base" hangingPunct="0">
              <a:spcBef>
                <a:spcPct val="0"/>
              </a:spcBef>
              <a:spcAft>
                <a:spcPct val="0"/>
              </a:spcAft>
              <a:defRPr kumimoji="1">
                <a:solidFill>
                  <a:schemeClr val="tx1"/>
                </a:solidFill>
                <a:latin typeface="Calibri" pitchFamily="34" charset="0"/>
                <a:ea typeface="PMingLiU" pitchFamily="18" charset="-120"/>
              </a:defRPr>
            </a:lvl8pPr>
            <a:lvl9pPr marL="3886200" indent="-228600" eaLnBrk="0" fontAlgn="base" hangingPunct="0">
              <a:spcBef>
                <a:spcPct val="0"/>
              </a:spcBef>
              <a:spcAft>
                <a:spcPct val="0"/>
              </a:spcAft>
              <a:defRPr kumimoji="1">
                <a:solidFill>
                  <a:schemeClr val="tx1"/>
                </a:solidFill>
                <a:latin typeface="Calibri" pitchFamily="34" charset="0"/>
                <a:ea typeface="PMingLiU" pitchFamily="18" charset="-120"/>
              </a:defRPr>
            </a:lvl9pPr>
          </a:lstStyle>
          <a:p>
            <a:pPr eaLnBrk="1" hangingPunct="1"/>
            <a:fld id="{806A4DA8-ED2A-4638-B816-F4F76757F5CC}" type="slidenum">
              <a:rPr kumimoji="0" lang="zh-HK" altLang="en-US">
                <a:solidFill>
                  <a:srgbClr val="898989"/>
                </a:solidFill>
                <a:latin typeface="Trebuchet MS" pitchFamily="34" charset="0"/>
              </a:rPr>
              <a:pPr eaLnBrk="1" hangingPunct="1"/>
              <a:t>35</a:t>
            </a:fld>
            <a:endParaRPr kumimoji="0" lang="zh-HK" altLang="en-US">
              <a:solidFill>
                <a:srgbClr val="898989"/>
              </a:solidFill>
              <a:latin typeface="Trebuchet MS" pitchFamily="34" charset="0"/>
            </a:endParaRPr>
          </a:p>
        </p:txBody>
      </p:sp>
    </p:spTree>
    <p:extLst>
      <p:ext uri="{BB962C8B-B14F-4D97-AF65-F5344CB8AC3E}">
        <p14:creationId xmlns:p14="http://schemas.microsoft.com/office/powerpoint/2010/main" val="590945190"/>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68313" y="731520"/>
            <a:ext cx="8229600" cy="1143000"/>
          </a:xfrm>
        </p:spPr>
        <p:txBody>
          <a:bodyPr/>
          <a:lstStyle/>
          <a:p>
            <a:r>
              <a:rPr lang="en-US" altLang="zh-TW" dirty="0" smtClean="0"/>
              <a:t>Computer Facilities</a:t>
            </a:r>
          </a:p>
        </p:txBody>
      </p:sp>
      <p:sp>
        <p:nvSpPr>
          <p:cNvPr id="35844" name="投影片編號版面配置區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Calibri" pitchFamily="34" charset="0"/>
                <a:ea typeface="PMingLiU" pitchFamily="18" charset="-120"/>
              </a:defRPr>
            </a:lvl1pPr>
            <a:lvl2pPr marL="742950" indent="-285750" eaLnBrk="0" hangingPunct="0">
              <a:defRPr kumimoji="1">
                <a:solidFill>
                  <a:schemeClr val="tx1"/>
                </a:solidFill>
                <a:latin typeface="Calibri" pitchFamily="34" charset="0"/>
                <a:ea typeface="PMingLiU" pitchFamily="18" charset="-120"/>
              </a:defRPr>
            </a:lvl2pPr>
            <a:lvl3pPr marL="1143000" indent="-228600" eaLnBrk="0" hangingPunct="0">
              <a:defRPr kumimoji="1">
                <a:solidFill>
                  <a:schemeClr val="tx1"/>
                </a:solidFill>
                <a:latin typeface="Calibri" pitchFamily="34" charset="0"/>
                <a:ea typeface="PMingLiU" pitchFamily="18" charset="-120"/>
              </a:defRPr>
            </a:lvl3pPr>
            <a:lvl4pPr marL="1600200" indent="-228600" eaLnBrk="0" hangingPunct="0">
              <a:defRPr kumimoji="1">
                <a:solidFill>
                  <a:schemeClr val="tx1"/>
                </a:solidFill>
                <a:latin typeface="Calibri" pitchFamily="34" charset="0"/>
                <a:ea typeface="PMingLiU" pitchFamily="18" charset="-120"/>
              </a:defRPr>
            </a:lvl4pPr>
            <a:lvl5pPr marL="2057400" indent="-228600" eaLnBrk="0" hangingPunct="0">
              <a:defRPr kumimoji="1">
                <a:solidFill>
                  <a:schemeClr val="tx1"/>
                </a:solidFill>
                <a:latin typeface="Calibri" pitchFamily="34" charset="0"/>
                <a:ea typeface="PMingLiU" pitchFamily="18" charset="-120"/>
              </a:defRPr>
            </a:lvl5pPr>
            <a:lvl6pPr marL="2514600" indent="-228600" eaLnBrk="0" fontAlgn="base" hangingPunct="0">
              <a:spcBef>
                <a:spcPct val="0"/>
              </a:spcBef>
              <a:spcAft>
                <a:spcPct val="0"/>
              </a:spcAft>
              <a:defRPr kumimoji="1">
                <a:solidFill>
                  <a:schemeClr val="tx1"/>
                </a:solidFill>
                <a:latin typeface="Calibri" pitchFamily="34" charset="0"/>
                <a:ea typeface="PMingLiU" pitchFamily="18" charset="-120"/>
              </a:defRPr>
            </a:lvl6pPr>
            <a:lvl7pPr marL="2971800" indent="-228600" eaLnBrk="0" fontAlgn="base" hangingPunct="0">
              <a:spcBef>
                <a:spcPct val="0"/>
              </a:spcBef>
              <a:spcAft>
                <a:spcPct val="0"/>
              </a:spcAft>
              <a:defRPr kumimoji="1">
                <a:solidFill>
                  <a:schemeClr val="tx1"/>
                </a:solidFill>
                <a:latin typeface="Calibri" pitchFamily="34" charset="0"/>
                <a:ea typeface="PMingLiU" pitchFamily="18" charset="-120"/>
              </a:defRPr>
            </a:lvl7pPr>
            <a:lvl8pPr marL="3429000" indent="-228600" eaLnBrk="0" fontAlgn="base" hangingPunct="0">
              <a:spcBef>
                <a:spcPct val="0"/>
              </a:spcBef>
              <a:spcAft>
                <a:spcPct val="0"/>
              </a:spcAft>
              <a:defRPr kumimoji="1">
                <a:solidFill>
                  <a:schemeClr val="tx1"/>
                </a:solidFill>
                <a:latin typeface="Calibri" pitchFamily="34" charset="0"/>
                <a:ea typeface="PMingLiU" pitchFamily="18" charset="-120"/>
              </a:defRPr>
            </a:lvl8pPr>
            <a:lvl9pPr marL="3886200" indent="-228600" eaLnBrk="0" fontAlgn="base" hangingPunct="0">
              <a:spcBef>
                <a:spcPct val="0"/>
              </a:spcBef>
              <a:spcAft>
                <a:spcPct val="0"/>
              </a:spcAft>
              <a:defRPr kumimoji="1">
                <a:solidFill>
                  <a:schemeClr val="tx1"/>
                </a:solidFill>
                <a:latin typeface="Calibri" pitchFamily="34" charset="0"/>
                <a:ea typeface="PMingLiU" pitchFamily="18" charset="-120"/>
              </a:defRPr>
            </a:lvl9pPr>
          </a:lstStyle>
          <a:p>
            <a:pPr eaLnBrk="1" hangingPunct="1"/>
            <a:fld id="{806A4DA8-ED2A-4638-B816-F4F76757F5CC}" type="slidenum">
              <a:rPr kumimoji="0" lang="zh-HK" altLang="en-US">
                <a:solidFill>
                  <a:srgbClr val="898989"/>
                </a:solidFill>
                <a:latin typeface="Trebuchet MS" pitchFamily="34" charset="0"/>
              </a:rPr>
              <a:pPr eaLnBrk="1" hangingPunct="1"/>
              <a:t>36</a:t>
            </a:fld>
            <a:endParaRPr kumimoji="0" lang="zh-HK" altLang="en-US">
              <a:solidFill>
                <a:srgbClr val="898989"/>
              </a:solidFill>
              <a:latin typeface="Trebuchet MS" pitchFamily="34" charset="0"/>
            </a:endParaRPr>
          </a:p>
        </p:txBody>
      </p:sp>
      <p:pic>
        <p:nvPicPr>
          <p:cNvPr id="614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670544" y="1981200"/>
            <a:ext cx="6097279" cy="2844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8887" y="3416478"/>
            <a:ext cx="5013424" cy="2817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7260250"/>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lstStyle/>
          <a:p>
            <a:r>
              <a:rPr lang="en-US" sz="3600" dirty="0" smtClean="0"/>
              <a:t>Audio Visual Industry in Hong Kong</a:t>
            </a:r>
            <a:endParaRPr lang="en-US" sz="3600" dirty="0"/>
          </a:p>
        </p:txBody>
      </p:sp>
      <p:sp>
        <p:nvSpPr>
          <p:cNvPr id="4" name="Slide Number Placeholder 3"/>
          <p:cNvSpPr>
            <a:spLocks noGrp="1"/>
          </p:cNvSpPr>
          <p:nvPr>
            <p:ph type="sldNum" sz="quarter" idx="12"/>
          </p:nvPr>
        </p:nvSpPr>
        <p:spPr/>
        <p:txBody>
          <a:bodyPr/>
          <a:lstStyle/>
          <a:p>
            <a:pPr>
              <a:defRPr/>
            </a:pPr>
            <a:fld id="{48BBE2BA-1D87-4578-93EB-CAC1CD410BA4}" type="slidenum">
              <a:rPr lang="zh-HK" altLang="en-US" smtClean="0"/>
              <a:pPr>
                <a:defRPr/>
              </a:pPr>
              <a:t>37</a:t>
            </a:fld>
            <a:endParaRPr lang="zh-HK" altLang="en-US" dirty="0"/>
          </a:p>
        </p:txBody>
      </p:sp>
      <p:sp>
        <p:nvSpPr>
          <p:cNvPr id="3" name="Content Placeholder 2"/>
          <p:cNvSpPr>
            <a:spLocks noGrp="1"/>
          </p:cNvSpPr>
          <p:nvPr>
            <p:ph idx="1"/>
          </p:nvPr>
        </p:nvSpPr>
        <p:spPr>
          <a:xfrm>
            <a:off x="533400" y="2133600"/>
            <a:ext cx="8229600" cy="4525963"/>
          </a:xfrm>
        </p:spPr>
        <p:txBody>
          <a:bodyPr/>
          <a:lstStyle/>
          <a:p>
            <a:pPr marL="0" indent="0">
              <a:buNone/>
            </a:pPr>
            <a:r>
              <a:rPr lang="en-US" altLang="zh-TW" dirty="0" smtClean="0">
                <a:ea typeface="Calibri" pitchFamily="34" charset="0"/>
                <a:cs typeface="MS PGothic" pitchFamily="34" charset="-128"/>
              </a:rPr>
              <a:t>It’s not like at home…..</a:t>
            </a:r>
          </a:p>
          <a:p>
            <a:pPr lvl="1"/>
            <a:endParaRPr lang="en-US" altLang="zh-TW" sz="3200" dirty="0">
              <a:solidFill>
                <a:prstClr val="black"/>
              </a:solidFill>
            </a:endParaRPr>
          </a:p>
          <a:p>
            <a:pPr marL="0" indent="0">
              <a:buNone/>
            </a:pPr>
            <a:endParaRPr lang="en-US" dirty="0"/>
          </a:p>
        </p:txBody>
      </p:sp>
    </p:spTree>
    <p:extLst>
      <p:ext uri="{BB962C8B-B14F-4D97-AF65-F5344CB8AC3E}">
        <p14:creationId xmlns:p14="http://schemas.microsoft.com/office/powerpoint/2010/main" val="24438686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lstStyle/>
          <a:p>
            <a:r>
              <a:rPr lang="en-US" sz="3600" dirty="0" smtClean="0"/>
              <a:t>Learning Space Developments at</a:t>
            </a:r>
            <a:r>
              <a:rPr lang="en-US" sz="3600" dirty="0"/>
              <a:t> </a:t>
            </a:r>
            <a:r>
              <a:rPr lang="en-US" sz="3600" dirty="0" smtClean="0"/>
              <a:t>HKU</a:t>
            </a:r>
            <a:endParaRPr lang="en-US" sz="3600" dirty="0"/>
          </a:p>
        </p:txBody>
      </p:sp>
      <p:sp>
        <p:nvSpPr>
          <p:cNvPr id="4" name="Slide Number Placeholder 3"/>
          <p:cNvSpPr>
            <a:spLocks noGrp="1"/>
          </p:cNvSpPr>
          <p:nvPr>
            <p:ph type="sldNum" sz="quarter" idx="12"/>
          </p:nvPr>
        </p:nvSpPr>
        <p:spPr/>
        <p:txBody>
          <a:bodyPr/>
          <a:lstStyle/>
          <a:p>
            <a:pPr>
              <a:defRPr/>
            </a:pPr>
            <a:fld id="{48BBE2BA-1D87-4578-93EB-CAC1CD410BA4}" type="slidenum">
              <a:rPr lang="zh-HK" altLang="en-US" smtClean="0"/>
              <a:pPr>
                <a:defRPr/>
              </a:pPr>
              <a:t>38</a:t>
            </a:fld>
            <a:endParaRPr lang="zh-HK" altLang="en-US" dirty="0"/>
          </a:p>
        </p:txBody>
      </p:sp>
      <p:sp>
        <p:nvSpPr>
          <p:cNvPr id="3" name="Content Placeholder 2"/>
          <p:cNvSpPr>
            <a:spLocks noGrp="1"/>
          </p:cNvSpPr>
          <p:nvPr>
            <p:ph idx="1"/>
          </p:nvPr>
        </p:nvSpPr>
        <p:spPr>
          <a:xfrm>
            <a:off x="533400" y="2133600"/>
            <a:ext cx="8229600" cy="4525963"/>
          </a:xfrm>
        </p:spPr>
        <p:txBody>
          <a:bodyPr/>
          <a:lstStyle/>
          <a:p>
            <a:pPr marL="0" indent="0">
              <a:buNone/>
            </a:pPr>
            <a:r>
              <a:rPr lang="en-US" altLang="zh-TW" sz="2600" dirty="0" smtClean="0">
                <a:ea typeface="Calibri" pitchFamily="34" charset="0"/>
                <a:cs typeface="MS PGothic" pitchFamily="34" charset="-128"/>
              </a:rPr>
              <a:t>Summer 2014</a:t>
            </a:r>
          </a:p>
          <a:p>
            <a:pPr marL="0" indent="0">
              <a:buNone/>
            </a:pPr>
            <a:endParaRPr lang="en-US" altLang="zh-TW" sz="2600" dirty="0">
              <a:ea typeface="Calibri" pitchFamily="34" charset="0"/>
              <a:cs typeface="MS PGothic" pitchFamily="34" charset="-128"/>
            </a:endParaRPr>
          </a:p>
          <a:p>
            <a:r>
              <a:rPr lang="en-US" altLang="zh-TW" sz="2600" dirty="0" smtClean="0">
                <a:ea typeface="Calibri" pitchFamily="34" charset="0"/>
                <a:cs typeface="MS PGothic" pitchFamily="34" charset="-128"/>
              </a:rPr>
              <a:t>8 lecture theatres to be refurbished</a:t>
            </a:r>
          </a:p>
          <a:p>
            <a:pPr lvl="1"/>
            <a:r>
              <a:rPr lang="en-US" altLang="zh-TW" sz="2200" dirty="0" smtClean="0">
                <a:ea typeface="Calibri" pitchFamily="34" charset="0"/>
                <a:cs typeface="MS PGothic" pitchFamily="34" charset="-128"/>
              </a:rPr>
              <a:t>4 as traditional lecture theatres</a:t>
            </a:r>
          </a:p>
          <a:p>
            <a:pPr lvl="1"/>
            <a:r>
              <a:rPr lang="en-US" altLang="zh-TW" sz="2200" dirty="0" smtClean="0">
                <a:ea typeface="Calibri" pitchFamily="34" charset="0"/>
                <a:cs typeface="MS PGothic" pitchFamily="34" charset="-128"/>
              </a:rPr>
              <a:t>4 as interactive (or “turn and learn”) theatres</a:t>
            </a:r>
          </a:p>
          <a:p>
            <a:pPr marL="400050" lvl="1" indent="0">
              <a:buNone/>
            </a:pPr>
            <a:endParaRPr lang="en-US" altLang="zh-TW" sz="2200" dirty="0" smtClean="0">
              <a:ea typeface="Calibri" pitchFamily="34" charset="0"/>
              <a:cs typeface="MS PGothic" pitchFamily="34" charset="-128"/>
            </a:endParaRPr>
          </a:p>
          <a:p>
            <a:pPr lvl="1"/>
            <a:endParaRPr lang="en-US" altLang="zh-TW" sz="2400" dirty="0">
              <a:solidFill>
                <a:prstClr val="black"/>
              </a:solidFill>
            </a:endParaRPr>
          </a:p>
          <a:p>
            <a:pPr marL="0" indent="0">
              <a:buNone/>
            </a:pPr>
            <a:endParaRPr lang="en-US" dirty="0"/>
          </a:p>
        </p:txBody>
      </p:sp>
      <p:pic>
        <p:nvPicPr>
          <p:cNvPr id="5" name="圖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9350" y="588956"/>
            <a:ext cx="7325790" cy="4211644"/>
          </a:xfrm>
          <a:prstGeom prst="rect">
            <a:avLst/>
          </a:prstGeom>
        </p:spPr>
      </p:pic>
      <p:pic>
        <p:nvPicPr>
          <p:cNvPr id="6" name="圖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19400" y="3109682"/>
            <a:ext cx="5993643" cy="3442795"/>
          </a:xfrm>
          <a:prstGeom prst="rect">
            <a:avLst/>
          </a:prstGeom>
        </p:spPr>
      </p:pic>
      <p:pic>
        <p:nvPicPr>
          <p:cNvPr id="7" name="圖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66800" y="838200"/>
            <a:ext cx="6977100" cy="5343401"/>
          </a:xfrm>
          <a:prstGeom prst="rect">
            <a:avLst/>
          </a:prstGeom>
        </p:spPr>
      </p:pic>
      <p:pic>
        <p:nvPicPr>
          <p:cNvPr id="8" name="圖片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32140" y="1365617"/>
            <a:ext cx="7446419" cy="4281132"/>
          </a:xfrm>
          <a:prstGeom prst="rect">
            <a:avLst/>
          </a:prstGeom>
        </p:spPr>
      </p:pic>
    </p:spTree>
    <p:extLst>
      <p:ext uri="{BB962C8B-B14F-4D97-AF65-F5344CB8AC3E}">
        <p14:creationId xmlns:p14="http://schemas.microsoft.com/office/powerpoint/2010/main" val="244386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lstStyle/>
          <a:p>
            <a:r>
              <a:rPr lang="en-US" sz="3600" dirty="0" smtClean="0"/>
              <a:t>Learning Space Developments at</a:t>
            </a:r>
            <a:r>
              <a:rPr lang="en-US" sz="3600" dirty="0"/>
              <a:t> </a:t>
            </a:r>
            <a:r>
              <a:rPr lang="en-US" sz="3600" dirty="0" smtClean="0"/>
              <a:t>HKU</a:t>
            </a:r>
            <a:endParaRPr lang="en-US" sz="3600" dirty="0"/>
          </a:p>
        </p:txBody>
      </p:sp>
      <p:sp>
        <p:nvSpPr>
          <p:cNvPr id="4" name="Slide Number Placeholder 3"/>
          <p:cNvSpPr>
            <a:spLocks noGrp="1"/>
          </p:cNvSpPr>
          <p:nvPr>
            <p:ph type="sldNum" sz="quarter" idx="12"/>
          </p:nvPr>
        </p:nvSpPr>
        <p:spPr/>
        <p:txBody>
          <a:bodyPr/>
          <a:lstStyle/>
          <a:p>
            <a:pPr>
              <a:defRPr/>
            </a:pPr>
            <a:fld id="{48BBE2BA-1D87-4578-93EB-CAC1CD410BA4}" type="slidenum">
              <a:rPr lang="zh-HK" altLang="en-US" smtClean="0"/>
              <a:pPr>
                <a:defRPr/>
              </a:pPr>
              <a:t>39</a:t>
            </a:fld>
            <a:endParaRPr lang="zh-HK" altLang="en-US" dirty="0"/>
          </a:p>
        </p:txBody>
      </p:sp>
      <p:sp>
        <p:nvSpPr>
          <p:cNvPr id="3" name="Content Placeholder 2"/>
          <p:cNvSpPr>
            <a:spLocks noGrp="1"/>
          </p:cNvSpPr>
          <p:nvPr>
            <p:ph idx="1"/>
          </p:nvPr>
        </p:nvSpPr>
        <p:spPr>
          <a:xfrm>
            <a:off x="533400" y="1752600"/>
            <a:ext cx="8229600" cy="4525963"/>
          </a:xfrm>
        </p:spPr>
        <p:txBody>
          <a:bodyPr/>
          <a:lstStyle/>
          <a:p>
            <a:pPr marL="0" indent="0">
              <a:buNone/>
            </a:pPr>
            <a:r>
              <a:rPr lang="en-US" altLang="zh-TW" sz="2800" dirty="0" smtClean="0">
                <a:ea typeface="Calibri" pitchFamily="34" charset="0"/>
                <a:cs typeface="MS PGothic" pitchFamily="34" charset="-128"/>
              </a:rPr>
              <a:t>Learning Space Development Projects</a:t>
            </a:r>
          </a:p>
          <a:p>
            <a:r>
              <a:rPr lang="en-US" altLang="zh-TW" sz="2600" dirty="0" smtClean="0">
                <a:ea typeface="Calibri" pitchFamily="34" charset="0"/>
                <a:cs typeface="MS PGothic" pitchFamily="34" charset="-128"/>
              </a:rPr>
              <a:t>Traditionally Estates have identified space to be redeveloped</a:t>
            </a:r>
          </a:p>
          <a:p>
            <a:r>
              <a:rPr lang="en-US" altLang="zh-TW" sz="2600" dirty="0" smtClean="0">
                <a:ea typeface="Calibri" pitchFamily="34" charset="0"/>
                <a:cs typeface="MS PGothic" pitchFamily="34" charset="-128"/>
              </a:rPr>
              <a:t>They:-</a:t>
            </a:r>
          </a:p>
          <a:p>
            <a:pPr lvl="1"/>
            <a:r>
              <a:rPr lang="en-US" altLang="zh-TW" sz="2200" dirty="0" smtClean="0">
                <a:ea typeface="Calibri" pitchFamily="34" charset="0"/>
                <a:cs typeface="MS PGothic" pitchFamily="34" charset="-128"/>
              </a:rPr>
              <a:t>Write the specification</a:t>
            </a:r>
          </a:p>
          <a:p>
            <a:pPr lvl="1"/>
            <a:r>
              <a:rPr lang="en-US" altLang="zh-TW" sz="2200" dirty="0" smtClean="0">
                <a:ea typeface="Calibri" pitchFamily="34" charset="0"/>
                <a:cs typeface="MS PGothic" pitchFamily="34" charset="-128"/>
              </a:rPr>
              <a:t>Apply to UGC for funding</a:t>
            </a:r>
          </a:p>
          <a:p>
            <a:pPr lvl="1"/>
            <a:r>
              <a:rPr lang="en-US" altLang="zh-TW" sz="2200" dirty="0" smtClean="0">
                <a:ea typeface="Calibri" pitchFamily="34" charset="0"/>
                <a:cs typeface="MS PGothic" pitchFamily="34" charset="-128"/>
              </a:rPr>
              <a:t>Appoint the Architects</a:t>
            </a:r>
          </a:p>
          <a:p>
            <a:pPr lvl="1"/>
            <a:r>
              <a:rPr lang="en-US" altLang="zh-TW" sz="2200" dirty="0" smtClean="0">
                <a:ea typeface="Calibri" pitchFamily="34" charset="0"/>
                <a:cs typeface="MS PGothic" pitchFamily="34" charset="-128"/>
              </a:rPr>
              <a:t>Appoint the Contractors</a:t>
            </a:r>
          </a:p>
          <a:p>
            <a:pPr lvl="2"/>
            <a:r>
              <a:rPr lang="en-US" altLang="zh-TW" sz="1800" dirty="0" smtClean="0">
                <a:ea typeface="Calibri" pitchFamily="34" charset="0"/>
                <a:cs typeface="MS PGothic" pitchFamily="34" charset="-128"/>
              </a:rPr>
              <a:t>Who appoint the AV Integrators</a:t>
            </a:r>
          </a:p>
          <a:p>
            <a:pPr lvl="1"/>
            <a:r>
              <a:rPr lang="en-US" altLang="zh-TW" sz="2200" dirty="0" smtClean="0">
                <a:ea typeface="Calibri" pitchFamily="34" charset="0"/>
                <a:cs typeface="MS PGothic" pitchFamily="34" charset="-128"/>
              </a:rPr>
              <a:t>Select the furniture</a:t>
            </a:r>
          </a:p>
          <a:p>
            <a:pPr lvl="1"/>
            <a:r>
              <a:rPr lang="en-US" altLang="zh-TW" sz="2200" dirty="0" smtClean="0">
                <a:ea typeface="Calibri" pitchFamily="34" charset="0"/>
                <a:cs typeface="MS PGothic" pitchFamily="34" charset="-128"/>
              </a:rPr>
              <a:t>Deliver the completed project to the University</a:t>
            </a:r>
          </a:p>
          <a:p>
            <a:pPr lvl="1"/>
            <a:endParaRPr lang="en-US" altLang="zh-TW" sz="2400" dirty="0">
              <a:solidFill>
                <a:prstClr val="black"/>
              </a:solidFill>
            </a:endParaRPr>
          </a:p>
          <a:p>
            <a:pPr marL="0" indent="0">
              <a:buNone/>
            </a:pPr>
            <a:endParaRPr lang="en-US" dirty="0"/>
          </a:p>
        </p:txBody>
      </p:sp>
    </p:spTree>
    <p:extLst>
      <p:ext uri="{BB962C8B-B14F-4D97-AF65-F5344CB8AC3E}">
        <p14:creationId xmlns:p14="http://schemas.microsoft.com/office/powerpoint/2010/main" val="325639781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lstStyle/>
          <a:p>
            <a:r>
              <a:rPr lang="en-US" sz="3600" dirty="0">
                <a:solidFill>
                  <a:prstClr val="black"/>
                </a:solidFill>
              </a:rPr>
              <a:t>Learning Space Developments at HKU</a:t>
            </a:r>
            <a:endParaRPr lang="en-US" dirty="0"/>
          </a:p>
        </p:txBody>
      </p:sp>
      <p:sp>
        <p:nvSpPr>
          <p:cNvPr id="3" name="Content Placeholder 2"/>
          <p:cNvSpPr>
            <a:spLocks noGrp="1"/>
          </p:cNvSpPr>
          <p:nvPr>
            <p:ph idx="1"/>
          </p:nvPr>
        </p:nvSpPr>
        <p:spPr>
          <a:xfrm>
            <a:off x="457200" y="1874837"/>
            <a:ext cx="8229600" cy="4525963"/>
          </a:xfrm>
        </p:spPr>
        <p:txBody>
          <a:bodyPr/>
          <a:lstStyle/>
          <a:p>
            <a:pPr marL="0" indent="0">
              <a:buNone/>
            </a:pPr>
            <a:r>
              <a:rPr lang="en-US" dirty="0" smtClean="0"/>
              <a:t>This year, although spaces had already been identified and funding obtained</a:t>
            </a:r>
            <a:endParaRPr lang="en-US" dirty="0"/>
          </a:p>
          <a:p>
            <a:r>
              <a:rPr lang="en-US" sz="2800" dirty="0" smtClean="0"/>
              <a:t>LES attended all the design team meetings</a:t>
            </a:r>
          </a:p>
          <a:p>
            <a:pPr lvl="1"/>
            <a:r>
              <a:rPr lang="en-US" sz="2600" dirty="0" smtClean="0"/>
              <a:t>“it’s most unusual to see the end user </a:t>
            </a:r>
            <a:r>
              <a:rPr lang="en-US" sz="2600" smtClean="0"/>
              <a:t>at these meetings</a:t>
            </a:r>
            <a:r>
              <a:rPr lang="en-US" sz="2600" dirty="0" smtClean="0"/>
              <a:t>” (The Architect)</a:t>
            </a:r>
          </a:p>
          <a:p>
            <a:r>
              <a:rPr lang="en-US" sz="2800" dirty="0" smtClean="0"/>
              <a:t>Have led the AV specification and design process</a:t>
            </a:r>
          </a:p>
          <a:p>
            <a:r>
              <a:rPr lang="en-US" sz="2800" dirty="0" smtClean="0"/>
              <a:t>Have selected furniture and </a:t>
            </a:r>
            <a:r>
              <a:rPr lang="en-US" sz="2800" dirty="0" err="1" smtClean="0"/>
              <a:t>colour</a:t>
            </a:r>
            <a:r>
              <a:rPr lang="en-US" sz="2800" dirty="0" smtClean="0"/>
              <a:t> schemes</a:t>
            </a:r>
          </a:p>
          <a:p>
            <a:r>
              <a:rPr lang="en-US" sz="2800" dirty="0" smtClean="0"/>
              <a:t>Are now attending the weekly contractor’s meetings</a:t>
            </a:r>
          </a:p>
          <a:p>
            <a:r>
              <a:rPr lang="en-US" sz="2800" dirty="0" smtClean="0"/>
              <a:t>Have created a Learning Space Guidelines Document</a:t>
            </a:r>
          </a:p>
          <a:p>
            <a:endParaRPr lang="en-US" sz="2800" dirty="0"/>
          </a:p>
        </p:txBody>
      </p:sp>
      <p:sp>
        <p:nvSpPr>
          <p:cNvPr id="4" name="Slide Number Placeholder 3"/>
          <p:cNvSpPr>
            <a:spLocks noGrp="1"/>
          </p:cNvSpPr>
          <p:nvPr>
            <p:ph type="sldNum" sz="quarter" idx="12"/>
          </p:nvPr>
        </p:nvSpPr>
        <p:spPr/>
        <p:txBody>
          <a:bodyPr/>
          <a:lstStyle/>
          <a:p>
            <a:pPr>
              <a:defRPr/>
            </a:pPr>
            <a:fld id="{48BBE2BA-1D87-4578-93EB-CAC1CD410BA4}" type="slidenum">
              <a:rPr lang="zh-HK" altLang="en-US" smtClean="0"/>
              <a:pPr>
                <a:defRPr/>
              </a:pPr>
              <a:t>40</a:t>
            </a:fld>
            <a:endParaRPr lang="zh-HK" altLang="en-US"/>
          </a:p>
        </p:txBody>
      </p:sp>
      <p:pic>
        <p:nvPicPr>
          <p:cNvPr id="11" name="Pictur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62200" y="762000"/>
            <a:ext cx="4171950" cy="5903835"/>
          </a:xfrm>
          <a:prstGeom prst="rect">
            <a:avLst/>
          </a:prstGeom>
        </p:spPr>
      </p:pic>
    </p:spTree>
    <p:extLst>
      <p:ext uri="{BB962C8B-B14F-4D97-AF65-F5344CB8AC3E}">
        <p14:creationId xmlns:p14="http://schemas.microsoft.com/office/powerpoint/2010/main" val="2459040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lstStyle/>
          <a:p>
            <a:r>
              <a:rPr lang="en-US" sz="3600" dirty="0">
                <a:solidFill>
                  <a:prstClr val="black"/>
                </a:solidFill>
              </a:rPr>
              <a:t>Learning Space Developments at HKU</a:t>
            </a:r>
            <a:endParaRPr lang="en-US" dirty="0"/>
          </a:p>
        </p:txBody>
      </p:sp>
      <p:sp>
        <p:nvSpPr>
          <p:cNvPr id="3" name="Content Placeholder 2"/>
          <p:cNvSpPr>
            <a:spLocks noGrp="1"/>
          </p:cNvSpPr>
          <p:nvPr>
            <p:ph idx="1"/>
          </p:nvPr>
        </p:nvSpPr>
        <p:spPr>
          <a:xfrm>
            <a:off x="457200" y="1874837"/>
            <a:ext cx="8229600" cy="4525963"/>
          </a:xfrm>
        </p:spPr>
        <p:txBody>
          <a:bodyPr/>
          <a:lstStyle/>
          <a:p>
            <a:pPr marL="0" indent="0">
              <a:buNone/>
            </a:pPr>
            <a:r>
              <a:rPr lang="en-US" dirty="0" smtClean="0"/>
              <a:t>This year, although spaces had been identified and funding obtained</a:t>
            </a:r>
            <a:endParaRPr lang="en-US" dirty="0"/>
          </a:p>
          <a:p>
            <a:r>
              <a:rPr lang="en-US" sz="2800" dirty="0" smtClean="0"/>
              <a:t>LES attended all the design team meetings</a:t>
            </a:r>
          </a:p>
          <a:p>
            <a:pPr lvl="1"/>
            <a:r>
              <a:rPr lang="en-US" sz="2600" dirty="0" smtClean="0"/>
              <a:t>“it’s most unusual to see the end user at meetings” (The Architect)</a:t>
            </a:r>
          </a:p>
          <a:p>
            <a:r>
              <a:rPr lang="en-US" sz="2800" dirty="0" smtClean="0"/>
              <a:t>Have led the AV specification and design process</a:t>
            </a:r>
          </a:p>
          <a:p>
            <a:r>
              <a:rPr lang="en-US" sz="2800" dirty="0" smtClean="0"/>
              <a:t>Have selected furniture and </a:t>
            </a:r>
            <a:r>
              <a:rPr lang="en-US" sz="2800" dirty="0" err="1" smtClean="0"/>
              <a:t>colour</a:t>
            </a:r>
            <a:r>
              <a:rPr lang="en-US" sz="2800" dirty="0" smtClean="0"/>
              <a:t> schemes</a:t>
            </a:r>
          </a:p>
          <a:p>
            <a:r>
              <a:rPr lang="en-US" sz="2800" dirty="0" smtClean="0"/>
              <a:t>Are now attending the weekly contractor’s meetings</a:t>
            </a:r>
          </a:p>
          <a:p>
            <a:endParaRPr lang="en-US" sz="2800" dirty="0"/>
          </a:p>
        </p:txBody>
      </p:sp>
      <p:sp>
        <p:nvSpPr>
          <p:cNvPr id="4" name="Slide Number Placeholder 3"/>
          <p:cNvSpPr>
            <a:spLocks noGrp="1"/>
          </p:cNvSpPr>
          <p:nvPr>
            <p:ph type="sldNum" sz="quarter" idx="12"/>
          </p:nvPr>
        </p:nvSpPr>
        <p:spPr/>
        <p:txBody>
          <a:bodyPr/>
          <a:lstStyle/>
          <a:p>
            <a:pPr>
              <a:defRPr/>
            </a:pPr>
            <a:fld id="{48BBE2BA-1D87-4578-93EB-CAC1CD410BA4}" type="slidenum">
              <a:rPr lang="zh-HK" altLang="en-US" smtClean="0"/>
              <a:pPr>
                <a:defRPr/>
              </a:pPr>
              <a:t>41</a:t>
            </a:fld>
            <a:endParaRPr lang="zh-HK" altLang="en-US"/>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9" name="Picture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10" name="Picture 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9524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lstStyle/>
          <a:p>
            <a:r>
              <a:rPr lang="en-US" sz="3600" dirty="0">
                <a:solidFill>
                  <a:prstClr val="black"/>
                </a:solidFill>
              </a:rPr>
              <a:t>Learning Space Developments at HKU</a:t>
            </a:r>
            <a:endParaRPr lang="en-US" sz="3600" dirty="0"/>
          </a:p>
        </p:txBody>
      </p:sp>
      <p:sp>
        <p:nvSpPr>
          <p:cNvPr id="4" name="Slide Number Placeholder 3"/>
          <p:cNvSpPr>
            <a:spLocks noGrp="1"/>
          </p:cNvSpPr>
          <p:nvPr>
            <p:ph type="sldNum" sz="quarter" idx="12"/>
          </p:nvPr>
        </p:nvSpPr>
        <p:spPr/>
        <p:txBody>
          <a:bodyPr/>
          <a:lstStyle/>
          <a:p>
            <a:pPr>
              <a:defRPr/>
            </a:pPr>
            <a:fld id="{48BBE2BA-1D87-4578-93EB-CAC1CD410BA4}" type="slidenum">
              <a:rPr lang="zh-HK" altLang="en-US" smtClean="0"/>
              <a:pPr>
                <a:defRPr/>
              </a:pPr>
              <a:t>42</a:t>
            </a:fld>
            <a:endParaRPr lang="zh-HK" altLang="en-US" dirty="0"/>
          </a:p>
        </p:txBody>
      </p:sp>
      <p:sp>
        <p:nvSpPr>
          <p:cNvPr id="3" name="Content Placeholder 2"/>
          <p:cNvSpPr>
            <a:spLocks noGrp="1"/>
          </p:cNvSpPr>
          <p:nvPr>
            <p:ph idx="1"/>
          </p:nvPr>
        </p:nvSpPr>
        <p:spPr>
          <a:xfrm>
            <a:off x="533400" y="2133600"/>
            <a:ext cx="8229600" cy="4525963"/>
          </a:xfrm>
        </p:spPr>
        <p:txBody>
          <a:bodyPr/>
          <a:lstStyle/>
          <a:p>
            <a:pPr marL="0" indent="0">
              <a:buNone/>
            </a:pPr>
            <a:r>
              <a:rPr lang="en-US" altLang="zh-TW" dirty="0" smtClean="0">
                <a:ea typeface="Calibri" pitchFamily="34" charset="0"/>
                <a:cs typeface="MS PGothic" pitchFamily="34" charset="-128"/>
              </a:rPr>
              <a:t>The start of the project </a:t>
            </a:r>
          </a:p>
          <a:p>
            <a:r>
              <a:rPr lang="en-US" altLang="zh-TW" sz="2800" dirty="0" smtClean="0">
                <a:ea typeface="Calibri" pitchFamily="34" charset="0"/>
                <a:cs typeface="MS PGothic" pitchFamily="34" charset="-128"/>
              </a:rPr>
              <a:t>Traditions and ceremonies are a very important event in the construction (and any other) industry</a:t>
            </a:r>
          </a:p>
          <a:p>
            <a:r>
              <a:rPr lang="en-US" altLang="zh-TW" sz="2800" dirty="0" smtClean="0">
                <a:ea typeface="Calibri" pitchFamily="34" charset="0"/>
                <a:cs typeface="MS PGothic" pitchFamily="34" charset="-128"/>
              </a:rPr>
              <a:t>The Contractor is responsible for arranging</a:t>
            </a:r>
          </a:p>
          <a:p>
            <a:r>
              <a:rPr lang="en-US" altLang="zh-TW" sz="2800" dirty="0" smtClean="0">
                <a:ea typeface="Calibri" pitchFamily="34" charset="0"/>
                <a:cs typeface="MS PGothic" pitchFamily="34" charset="-128"/>
              </a:rPr>
              <a:t>If no ceremony and something goes wrong……</a:t>
            </a:r>
          </a:p>
          <a:p>
            <a:endParaRPr lang="en-US" altLang="zh-TW" sz="2600" dirty="0" smtClean="0">
              <a:ea typeface="Calibri" pitchFamily="34" charset="0"/>
              <a:cs typeface="MS PGothic" pitchFamily="34" charset="-128"/>
            </a:endParaRPr>
          </a:p>
          <a:p>
            <a:pPr lvl="1"/>
            <a:endParaRPr lang="en-US" altLang="zh-TW" sz="2400" dirty="0">
              <a:solidFill>
                <a:prstClr val="black"/>
              </a:solidFill>
            </a:endParaRPr>
          </a:p>
          <a:p>
            <a:pPr marL="0" indent="0">
              <a:buNone/>
            </a:pPr>
            <a:endParaRPr lang="en-US"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12" name="Picture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13" name="Picture 1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14" name="Picture 1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77423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Centennial Campus.jpg"/>
          <p:cNvPicPr>
            <a:picLocks noGrp="1" noChangeAspect="1"/>
          </p:cNvPicPr>
          <p:nvPr>
            <p:ph idx="1"/>
          </p:nvPr>
        </p:nvPicPr>
        <p:blipFill>
          <a:blip r:embed="rId2" cstate="print"/>
          <a:stretch>
            <a:fillRect/>
          </a:stretch>
        </p:blipFill>
        <p:spPr>
          <a:xfrm>
            <a:off x="0" y="0"/>
            <a:ext cx="9144000" cy="6858000"/>
          </a:xfrm>
        </p:spPr>
      </p:pic>
      <p:sp>
        <p:nvSpPr>
          <p:cNvPr id="4" name="Slide Number Placeholder 3"/>
          <p:cNvSpPr>
            <a:spLocks noGrp="1"/>
          </p:cNvSpPr>
          <p:nvPr>
            <p:ph type="sldNum" sz="quarter" idx="12"/>
          </p:nvPr>
        </p:nvSpPr>
        <p:spPr/>
        <p:txBody>
          <a:bodyPr/>
          <a:lstStyle/>
          <a:p>
            <a:fld id="{4DC5B250-EE92-4605-AFFA-935E9ADA0BC3}" type="slidenum">
              <a:rPr lang="en-US" altLang="zh-TW" smtClean="0"/>
              <a:pPr/>
              <a:t>43</a:t>
            </a:fld>
            <a:endParaRPr lang="en-US" altLang="zh-TW"/>
          </a:p>
        </p:txBody>
      </p:sp>
      <p:sp>
        <p:nvSpPr>
          <p:cNvPr id="6" name="TextBox 5"/>
          <p:cNvSpPr txBox="1"/>
          <p:nvPr/>
        </p:nvSpPr>
        <p:spPr>
          <a:xfrm>
            <a:off x="2943225" y="333375"/>
            <a:ext cx="2805255" cy="646331"/>
          </a:xfrm>
          <a:prstGeom prst="rect">
            <a:avLst/>
          </a:prstGeom>
          <a:noFill/>
        </p:spPr>
        <p:txBody>
          <a:bodyPr wrap="none" rtlCol="0">
            <a:spAutoFit/>
          </a:bodyPr>
          <a:lstStyle/>
          <a:p>
            <a:pPr fontAlgn="base">
              <a:spcBef>
                <a:spcPct val="0"/>
              </a:spcBef>
              <a:spcAft>
                <a:spcPct val="0"/>
              </a:spcAft>
            </a:pPr>
            <a:r>
              <a:rPr kumimoji="1" lang="en-US" sz="3600" dirty="0">
                <a:solidFill>
                  <a:srgbClr val="336600"/>
                </a:solidFill>
                <a:latin typeface="Arial Black" pitchFamily="34" charset="0"/>
              </a:rPr>
              <a:t>Thank you</a:t>
            </a:r>
          </a:p>
        </p:txBody>
      </p:sp>
    </p:spTree>
    <p:extLst>
      <p:ext uri="{BB962C8B-B14F-4D97-AF65-F5344CB8AC3E}">
        <p14:creationId xmlns:p14="http://schemas.microsoft.com/office/powerpoint/2010/main" val="11917466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6CD665931FBCD4DB673C8A04AEEEA79" ma:contentTypeVersion="10" ma:contentTypeDescription="Create a new document." ma:contentTypeScope="" ma:versionID="af8acf6f9332ad0a700eda4fc66e1912">
  <xsd:schema xmlns:xsd="http://www.w3.org/2001/XMLSchema" xmlns:xs="http://www.w3.org/2001/XMLSchema" xmlns:p="http://schemas.microsoft.com/office/2006/metadata/properties" xmlns:ns2="417dbad5-e497-4d0a-bc1a-013b5a6fa473" xmlns:ns3="4d5c6c5c-4995-4474-b174-605297d87f80" targetNamespace="http://schemas.microsoft.com/office/2006/metadata/properties" ma:root="true" ma:fieldsID="3833f0def3d8c54ef7310c273e9b3f95" ns2:_="" ns3:_="">
    <xsd:import namespace="417dbad5-e497-4d0a-bc1a-013b5a6fa473"/>
    <xsd:import namespace="4d5c6c5c-4995-4474-b174-605297d87f8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dbad5-e497-4d0a-bc1a-013b5a6fa4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d5c6c5c-4995-4474-b174-605297d87f8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313F7E4-4603-4073-BD69-DE7CA07B4C98}"/>
</file>

<file path=customXml/itemProps2.xml><?xml version="1.0" encoding="utf-8"?>
<ds:datastoreItem xmlns:ds="http://schemas.openxmlformats.org/officeDocument/2006/customXml" ds:itemID="{34BF5C2E-7706-43E9-8CE1-0B1649CFCBA1}">
  <ds:schemaRefs>
    <ds:schemaRef ds:uri="http://schemas.openxmlformats.org/package/2006/metadata/core-properties"/>
    <ds:schemaRef ds:uri="http://purl.org/dc/elements/1.1/"/>
    <ds:schemaRef ds:uri="http://schemas.microsoft.com/office/infopath/2007/PartnerControls"/>
    <ds:schemaRef ds:uri="http://schemas.microsoft.com/office/2006/documentManagement/types"/>
    <ds:schemaRef ds:uri="http://www.w3.org/XML/1998/namespace"/>
    <ds:schemaRef ds:uri="http://purl.org/dc/dcmitype/"/>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05D348C6-69FF-4E0D-9B93-488D4F5425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12235</TotalTime>
  <Words>2017</Words>
  <Application>Microsoft Office PowerPoint</Application>
  <PresentationFormat>On-screen Show (4:3)</PresentationFormat>
  <Paragraphs>361</Paragraphs>
  <Slides>43</Slides>
  <Notes>15</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55" baseType="lpstr">
      <vt:lpstr>MS PGothic</vt:lpstr>
      <vt:lpstr>新細明體</vt:lpstr>
      <vt:lpstr>新細明體</vt:lpstr>
      <vt:lpstr>Arial</vt:lpstr>
      <vt:lpstr>Arial Black</vt:lpstr>
      <vt:lpstr>Book Antiqua</vt:lpstr>
      <vt:lpstr>Calibri</vt:lpstr>
      <vt:lpstr>Source Sans Pro</vt:lpstr>
      <vt:lpstr>Trebuchet MS</vt:lpstr>
      <vt:lpstr>Wingdings</vt:lpstr>
      <vt:lpstr>Office 佈景主題</vt:lpstr>
      <vt:lpstr>Presentation</vt:lpstr>
      <vt:lpstr>When West meets East From Birmingham to Hong Kong</vt:lpstr>
      <vt:lpstr>PowerPoint Presentation</vt:lpstr>
      <vt:lpstr>PowerPoint Presentation</vt:lpstr>
      <vt:lpstr>The Campus Master Plan</vt:lpstr>
      <vt:lpstr>    </vt:lpstr>
      <vt:lpstr>Culture Shock!</vt:lpstr>
      <vt:lpstr>Culture Shock!</vt:lpstr>
      <vt:lpstr>Culture Shock!</vt:lpstr>
      <vt:lpstr>PowerPoint Presentation</vt:lpstr>
      <vt:lpstr>The University of Hong Kong</vt:lpstr>
      <vt:lpstr>Institutions Funded by University Grants Committee</vt:lpstr>
      <vt:lpstr>The University of Hong Kong</vt:lpstr>
      <vt:lpstr>The Grand Hall</vt:lpstr>
      <vt:lpstr>The University of Hong Kong</vt:lpstr>
      <vt:lpstr>The University of Hong Kong</vt:lpstr>
      <vt:lpstr>The University of Hong Kong</vt:lpstr>
      <vt:lpstr>Three Strategic Themes of the University (2009-2014)</vt:lpstr>
      <vt:lpstr>Theme 1:  Enhancing the Student Learning Experience </vt:lpstr>
      <vt:lpstr>The University and the Community</vt:lpstr>
      <vt:lpstr>The University and the Community</vt:lpstr>
      <vt:lpstr>Teaching and Learning at HKU</vt:lpstr>
      <vt:lpstr>Teaching and Learning at HKU</vt:lpstr>
      <vt:lpstr>Teaching and Learning at HKU</vt:lpstr>
      <vt:lpstr>Evolution of eLearning</vt:lpstr>
      <vt:lpstr>Partner of edX (May 2013)</vt:lpstr>
      <vt:lpstr>V- and P- Learning Environment</vt:lpstr>
      <vt:lpstr>Learning Environment Services</vt:lpstr>
      <vt:lpstr>Learning Environment Services</vt:lpstr>
      <vt:lpstr>Learning Environment Services</vt:lpstr>
      <vt:lpstr>PowerPoint Presentation</vt:lpstr>
      <vt:lpstr>Chi Wah Learning Commons</vt:lpstr>
      <vt:lpstr>Chi Wah Learning Commons 1/F</vt:lpstr>
      <vt:lpstr>The Oval</vt:lpstr>
      <vt:lpstr>PowerPoint Presentation</vt:lpstr>
      <vt:lpstr>Innovative Classrooms</vt:lpstr>
      <vt:lpstr>Computer Facilities</vt:lpstr>
      <vt:lpstr>Audio Visual Industry in Hong Kong</vt:lpstr>
      <vt:lpstr>Learning Space Developments at HKU</vt:lpstr>
      <vt:lpstr>Learning Space Developments at HKU</vt:lpstr>
      <vt:lpstr>Learning Space Developments at HKU</vt:lpstr>
      <vt:lpstr>Learning Space Developments at HKU</vt:lpstr>
      <vt:lpstr>Learning Space Developments at HKU</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the PPT</dc:title>
  <dc:creator>DTD01</dc:creator>
  <cp:lastModifiedBy>Catherine Cadogan</cp:lastModifiedBy>
  <cp:revision>424</cp:revision>
  <cp:lastPrinted>2014-06-09T08:18:19Z</cp:lastPrinted>
  <dcterms:created xsi:type="dcterms:W3CDTF">2012-02-07T03:52:22Z</dcterms:created>
  <dcterms:modified xsi:type="dcterms:W3CDTF">2014-07-10T10:06:26Z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0x010100E6CD665931FBCD4DB673C8A04AEEEA79</vt:lpwstr>
  </property>
</Properties>
</file>